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3" r:id="rId25"/>
    <p:sldId id="284" r:id="rId26"/>
    <p:sldId id="306" r:id="rId27"/>
    <p:sldId id="285" r:id="rId28"/>
    <p:sldId id="267" r:id="rId29"/>
    <p:sldId id="287" r:id="rId30"/>
    <p:sldId id="289" r:id="rId31"/>
    <p:sldId id="288" r:id="rId32"/>
    <p:sldId id="290" r:id="rId33"/>
    <p:sldId id="292" r:id="rId34"/>
    <p:sldId id="291" r:id="rId35"/>
    <p:sldId id="293" r:id="rId36"/>
    <p:sldId id="295" r:id="rId37"/>
    <p:sldId id="297" r:id="rId38"/>
    <p:sldId id="298" r:id="rId39"/>
    <p:sldId id="299" r:id="rId40"/>
    <p:sldId id="268" r:id="rId41"/>
    <p:sldId id="300" r:id="rId42"/>
    <p:sldId id="301" r:id="rId43"/>
    <p:sldId id="302" r:id="rId44"/>
    <p:sldId id="304" r:id="rId45"/>
    <p:sldId id="307" r:id="rId46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A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1775DE-767B-4601-BB65-A2834D942C49}" v="1269" dt="2023-04-27T10:47:42.136"/>
    <p1510:client id="{CF2544CB-0F4A-474C-9340-CAAF28414A42}" v="1945" dt="2023-04-28T13:06:13.4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D1C64-3121-ABEE-89D1-4714595479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2D4077B-3E00-7AAD-0582-DA864D2DA4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7DE596-CEEE-007E-2C41-3199A1C0E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025D7-AFF6-DC4A-81C2-B3AD037E7583}" type="datetimeFigureOut">
              <a:rPr lang="ru-UA" smtClean="0"/>
              <a:t>30.04.2023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AE0B0B-CF5C-56AE-C27B-7DABFED23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B36032-5E1F-8A0D-ADB7-BF2F0AC02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15FE3-4037-A94B-AB51-8C0F8CF16B3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8021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E3137E-6C60-F244-3667-9DCDAD504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C9D2A6-3558-9D1D-FD8A-9FE41FD13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325213-28A7-6C3E-925B-2D9CD7E3F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025D7-AFF6-DC4A-81C2-B3AD037E7583}" type="datetimeFigureOut">
              <a:rPr lang="ru-UA" smtClean="0"/>
              <a:t>30.04.2023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AE2BD2-8BB8-20AC-8429-BAB225458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515FDC-5692-84FB-9D6D-7E72E84B1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15FE3-4037-A94B-AB51-8C0F8CF16B3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52811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AF39738-5045-3030-0037-C424533E8A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3CBF47-060C-305F-7935-E8DA182F63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A1678A-7777-C09C-F324-C756F1047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025D7-AFF6-DC4A-81C2-B3AD037E7583}" type="datetimeFigureOut">
              <a:rPr lang="ru-UA" smtClean="0"/>
              <a:t>30.04.2023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764382-75F6-FD16-F18D-EF52CE955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BDDC1E-26A1-3F51-D7AD-05A3F10D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15FE3-4037-A94B-AB51-8C0F8CF16B3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5932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0D06C-C4BF-6420-3DF2-78A4CF2FD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9DD888-FFE2-4A34-CA67-0A589A622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FDB16E-5BF5-D99E-DBC6-BDA576995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025D7-AFF6-DC4A-81C2-B3AD037E7583}" type="datetimeFigureOut">
              <a:rPr lang="ru-UA" smtClean="0"/>
              <a:t>30.04.2023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6E6C57-6A18-9FF4-B20B-AE4120F76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996D8B-85C5-5467-FB26-08A83BCB6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15FE3-4037-A94B-AB51-8C0F8CF16B3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145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B05AE0-FC71-CC08-E1B4-CD74CE366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3C7B94-5B92-F26B-09AB-CA574684A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17FA3A-B1AA-EED6-604F-E5A1084A5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025D7-AFF6-DC4A-81C2-B3AD037E7583}" type="datetimeFigureOut">
              <a:rPr lang="ru-UA" smtClean="0"/>
              <a:t>30.04.2023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E30304-7010-1A14-66FE-DA0F7CCE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70D82D-0264-A13F-7124-C520AA4FB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15FE3-4037-A94B-AB51-8C0F8CF16B3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78977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936BD8-C9D9-3713-1EE7-ECAE71714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FF558F-EF8A-5284-ACA4-A9F1DBD68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068DBF-9346-26FC-7A6A-E8C4A1FFEE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4B7DCF-980E-03A9-0A02-01126F1C1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025D7-AFF6-DC4A-81C2-B3AD037E7583}" type="datetimeFigureOut">
              <a:rPr lang="ru-UA" smtClean="0"/>
              <a:t>30.04.2023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AC7975-8CD5-EBC6-4C5A-F5C7BAA1F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D62BCE-716D-9B55-5F3C-634CE99C8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15FE3-4037-A94B-AB51-8C0F8CF16B3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1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D349AE-EA98-E882-8679-18DC5F34D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84A774-C916-DE8E-BA33-B28708339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A59F3B-DFC5-E4D9-AE91-374A2FC05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AEB2400-88D7-A1C9-524D-0095972D34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6B3FDE8-F2FD-1C82-FC40-A63E93B010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E27CF5C-9FF6-037E-C313-11A126A9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025D7-AFF6-DC4A-81C2-B3AD037E7583}" type="datetimeFigureOut">
              <a:rPr lang="ru-UA" smtClean="0"/>
              <a:t>30.04.2023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2AF338D-C1F0-B538-A8E2-F92C3FBF8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34099F-EDA0-B9B5-D192-C3B30BF8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15FE3-4037-A94B-AB51-8C0F8CF16B3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8149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C585D-3210-ABB7-0F94-9CC6BEA0E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B08FBC2-45DE-610E-AAFC-D7C14B1B0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025D7-AFF6-DC4A-81C2-B3AD037E7583}" type="datetimeFigureOut">
              <a:rPr lang="ru-UA" smtClean="0"/>
              <a:t>30.04.2023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5D969A-25EE-881A-19AD-4915443A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E54A7F-47B3-7438-5EB1-54216231E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15FE3-4037-A94B-AB51-8C0F8CF16B3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77284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78222F7-D6BF-B364-D300-8440A33EE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025D7-AFF6-DC4A-81C2-B3AD037E7583}" type="datetimeFigureOut">
              <a:rPr lang="ru-UA" smtClean="0"/>
              <a:t>30.04.2023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2B6C422-2379-8F77-E18C-B5CFE3596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528ADB-C89E-D59C-9B91-E224B9252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15FE3-4037-A94B-AB51-8C0F8CF16B3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5443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07467-5D77-429A-BF36-8A976B977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1FED07-D599-2824-9B2B-D18B3F6AF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4D1EBC-AF5E-2A5F-A136-D349E5C1C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42A69E-3945-19A9-CBCE-8ED9BA1D7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025D7-AFF6-DC4A-81C2-B3AD037E7583}" type="datetimeFigureOut">
              <a:rPr lang="ru-UA" smtClean="0"/>
              <a:t>30.04.2023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D4829F-FF6C-B856-514E-12493CDE0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3EA9CE-F093-B83A-5894-947AE1D6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15FE3-4037-A94B-AB51-8C0F8CF16B3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56728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4C69AC-5797-3770-BC49-6F7BA1E0E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CC966A-3DC5-C377-300F-D075EA6D5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20EFA2-1F3A-BFA0-EDC5-BBEAE7557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DB0AAB-E853-157A-B201-007254547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025D7-AFF6-DC4A-81C2-B3AD037E7583}" type="datetimeFigureOut">
              <a:rPr lang="ru-UA" smtClean="0"/>
              <a:t>30.04.2023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9B74B3-BFCE-6C25-4B88-0FA25AC96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4FE1DF-EA58-F453-671A-A9EBFDC81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15FE3-4037-A94B-AB51-8C0F8CF16B3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54914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CAEF5C-3944-38BD-31D2-2DD65AE82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83CECB-EFE5-7912-9818-51C9FC79C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0EF8DF-B86F-9360-A775-1C60F82082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025D7-AFF6-DC4A-81C2-B3AD037E7583}" type="datetimeFigureOut">
              <a:rPr lang="ru-UA" smtClean="0"/>
              <a:t>30.04.2023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5EF3B6-185F-9F12-BB36-BC4747359B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DF32AB-71D5-7147-FF62-681A2920A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15FE3-4037-A94B-AB51-8C0F8CF16B3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71948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238F09-5D93-5198-F760-6708E1D5E3C7}"/>
              </a:ext>
            </a:extLst>
          </p:cNvPr>
          <p:cNvSpPr/>
          <p:nvPr/>
        </p:nvSpPr>
        <p:spPr>
          <a:xfrm>
            <a:off x="649018" y="5010379"/>
            <a:ext cx="8109661" cy="1332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УРОЧИСТА АКАДЕМІЯ ПЕРЕМОЖЦІВ </a:t>
            </a:r>
            <a:br>
              <a:rPr lang="en-US" sz="3600" b="1" kern="1200" dirty="0"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«ГОРДІСТЬ ВОЛИНІ» -2023</a:t>
            </a:r>
            <a:endParaRPr lang="en-US" sz="3600" b="1" kern="1200">
              <a:solidFill>
                <a:schemeClr val="tx1"/>
              </a:solidFill>
              <a:latin typeface="+mj-lt"/>
              <a:ea typeface="+mj-ea"/>
              <a:cs typeface="Calibri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882C51-76F9-4F99-997D-31FA6242A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126" y="629042"/>
            <a:ext cx="1217216" cy="859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61FFFC16-86E2-4B9A-BC6D-213DC2654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683" y="635538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D3524E0-C87C-4F38-9FC7-E969C15A7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F1ED1DF4-DDDE-4464-8ABC-ED1F633CC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5916" y="1477941"/>
            <a:ext cx="1092260" cy="1371600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E01BF7-4F45-4B6D-82BF-5A5DB30A6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541" y="2856071"/>
            <a:ext cx="2340073" cy="19110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F2FC5C7B-261A-4268-BA85-C29488A8B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10520" y="2798992"/>
            <a:ext cx="1911096" cy="1980472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CB4E315-91F2-4710-B866-B119037ED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5769" y="673132"/>
            <a:ext cx="1980472" cy="21646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3936992B-4140-F64E-4B21-956F0429D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379" y="838606"/>
            <a:ext cx="1641252" cy="1845611"/>
          </a:xfrm>
          <a:prstGeom prst="rect">
            <a:avLst/>
          </a:prstGeom>
        </p:spPr>
      </p:pic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569BABC0-B0CC-4E7B-838A-F6E644779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8642224" y="795153"/>
            <a:ext cx="1399032" cy="115062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008154-4B6F-76CD-764A-E358DCC62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83" y="275329"/>
            <a:ext cx="1751815" cy="171730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CBE1B01-A27C-45C2-ADA4-AA13C3AC1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1516" y="2850674"/>
            <a:ext cx="2716145" cy="19019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BE7E1DAA-43FB-4446-A354-9283DE668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64669" y="3250084"/>
            <a:ext cx="1911096" cy="1100751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FE5468-759E-4E83-828A-5587C7F58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2111" y="1485831"/>
            <a:ext cx="2537199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5" descr="Зображення, що містить логотип&#10;&#10;Опис створено автоматично">
            <a:extLst>
              <a:ext uri="{FF2B5EF4-FFF2-40B4-BE49-F238E27FC236}">
                <a16:creationId xmlns:a16="http://schemas.microsoft.com/office/drawing/2014/main" id="{1343A725-903F-F1F4-29B4-015FEF898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624" y="1982563"/>
            <a:ext cx="2155206" cy="358481"/>
          </a:xfrm>
          <a:prstGeom prst="rect">
            <a:avLst/>
          </a:prstGeom>
        </p:spPr>
      </p:pic>
      <p:pic>
        <p:nvPicPr>
          <p:cNvPr id="8" name="Рисунок 8" descr="Зображення, що містить текст&#10;&#10;Опис створено автоматично">
            <a:extLst>
              <a:ext uri="{FF2B5EF4-FFF2-40B4-BE49-F238E27FC236}">
                <a16:creationId xmlns:a16="http://schemas.microsoft.com/office/drawing/2014/main" id="{DAA6B67C-25E5-994A-7DBE-1A301AA11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834" y="3135694"/>
            <a:ext cx="2396155" cy="132983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9FE99BC-5F7D-47C3-AA1E-16D7DBDBD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6605" y="2069831"/>
            <a:ext cx="2789854" cy="26368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 descr="Зображення, що містить логотип&#10;&#10;Опис створено автоматично">
            <a:extLst>
              <a:ext uri="{FF2B5EF4-FFF2-40B4-BE49-F238E27FC236}">
                <a16:creationId xmlns:a16="http://schemas.microsoft.com/office/drawing/2014/main" id="{F33A0C0B-F4B3-0259-DC97-5D6103C64E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9843" y="2177121"/>
            <a:ext cx="2095020" cy="2288408"/>
          </a:xfrm>
          <a:prstGeom prst="rect">
            <a:avLst/>
          </a:prstGeom>
        </p:spPr>
      </p:pic>
      <p:sp>
        <p:nvSpPr>
          <p:cNvPr id="37" name="Right Triangle 36">
            <a:extLst>
              <a:ext uri="{FF2B5EF4-FFF2-40B4-BE49-F238E27FC236}">
                <a16:creationId xmlns:a16="http://schemas.microsoft.com/office/drawing/2014/main" id="{27400BAF-FCE6-4296-8A0E-9B595ADC0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432800" y="4724529"/>
            <a:ext cx="325600" cy="406635"/>
          </a:xfrm>
          <a:prstGeom prst="rtTriangle">
            <a:avLst/>
          </a:prstGeom>
          <a:solidFill>
            <a:srgbClr val="10C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10" descr="Зображення, що містить логотип&#10;&#10;Опис створено автоматично">
            <a:extLst>
              <a:ext uri="{FF2B5EF4-FFF2-40B4-BE49-F238E27FC236}">
                <a16:creationId xmlns:a16="http://schemas.microsoft.com/office/drawing/2014/main" id="{CEEA03EE-D5A1-A895-BFF5-8F07443435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5270" y="4927846"/>
            <a:ext cx="1728108" cy="1776939"/>
          </a:xfrm>
          <a:prstGeom prst="rect">
            <a:avLst/>
          </a:prstGeom>
        </p:spPr>
      </p:pic>
      <p:pic>
        <p:nvPicPr>
          <p:cNvPr id="7" name="Рисунок 7" descr="Зображення, що містить логотип&#10;&#10;Опис створено автоматично">
            <a:extLst>
              <a:ext uri="{FF2B5EF4-FFF2-40B4-BE49-F238E27FC236}">
                <a16:creationId xmlns:a16="http://schemas.microsoft.com/office/drawing/2014/main" id="{05A289CC-A6DC-E943-21F7-547C5B726F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380" y="3141617"/>
            <a:ext cx="2002818" cy="1454136"/>
          </a:xfrm>
          <a:prstGeom prst="rect">
            <a:avLst/>
          </a:prstGeom>
        </p:spPr>
      </p:pic>
      <p:pic>
        <p:nvPicPr>
          <p:cNvPr id="1026" name="Picture 2" descr="Volwest Group | LinkedIn">
            <a:extLst>
              <a:ext uri="{FF2B5EF4-FFF2-40B4-BE49-F238E27FC236}">
                <a16:creationId xmlns:a16="http://schemas.microsoft.com/office/drawing/2014/main" id="{5789BB92-40B0-42A4-8C66-83BD77260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968" y="4927846"/>
            <a:ext cx="1497731" cy="177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4982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 descr="Зображення, що містить особа, у приміщенні, ноутбук, сидіння&#10;&#10;Опис створено автоматично">
            <a:extLst>
              <a:ext uri="{FF2B5EF4-FFF2-40B4-BE49-F238E27FC236}">
                <a16:creationId xmlns:a16="http://schemas.microsoft.com/office/drawing/2014/main" id="{A4853FE0-5022-3ED2-E33F-784673EF05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1F3CB5-2438-13A7-E908-C80624019846}"/>
              </a:ext>
            </a:extLst>
          </p:cNvPr>
          <p:cNvSpPr/>
          <p:nvPr/>
        </p:nvSpPr>
        <p:spPr>
          <a:xfrm>
            <a:off x="7586039" y="213516"/>
            <a:ext cx="4529760" cy="65186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marL="114300" indent="-3429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" sz="3200" dirty="0">
                <a:solidFill>
                  <a:schemeClr val="bg1"/>
                </a:solidFill>
                <a:latin typeface="Arial"/>
                <a:cs typeface="Arial"/>
              </a:rPr>
              <a:t>Семенюк Мілана, </a:t>
            </a:r>
            <a:endParaRPr lang="en-US" sz="3200" dirty="0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" sz="2000" dirty="0">
                <a:solidFill>
                  <a:schemeClr val="bg1"/>
                </a:solidFill>
                <a:latin typeface="Arial"/>
                <a:cs typeface="Arial"/>
              </a:rPr>
              <a:t>учениця Ратнівського ліцею № 1, </a:t>
            </a:r>
            <a:endParaRPr lang="en-US" sz="2000" dirty="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" sz="2000" dirty="0">
                <a:solidFill>
                  <a:schemeClr val="bg1"/>
                </a:solidFill>
                <a:latin typeface="Arial"/>
                <a:cs typeface="Arial"/>
              </a:rPr>
              <a:t>Стипендіатка Президента України,</a:t>
            </a:r>
            <a:endParaRPr lang="en-US" sz="2000" dirty="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" sz="2000" dirty="0">
                <a:solidFill>
                  <a:schemeClr val="bg1"/>
                </a:solidFill>
                <a:latin typeface="Arial"/>
                <a:cs typeface="Arial"/>
              </a:rPr>
              <a:t> І місце</a:t>
            </a:r>
            <a:endParaRPr lang="en-US" sz="2000" dirty="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marL="342900" indent="-3429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" sz="2000" dirty="0">
                <a:solidFill>
                  <a:schemeClr val="bg1"/>
                </a:solidFill>
                <a:latin typeface="Arial"/>
                <a:cs typeface="Arial"/>
              </a:rPr>
              <a:t> Всеукраїнського конкурсу-захисту науково-дослідницьких робіт у секції </a:t>
            </a:r>
            <a:r>
              <a:rPr lang="uk-UA" sz="2000" dirty="0">
                <a:solidFill>
                  <a:schemeClr val="bg1"/>
                </a:solidFill>
                <a:latin typeface="Arial"/>
                <a:cs typeface="Arial"/>
              </a:rPr>
              <a:t>г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еоінформаційн</a:t>
            </a:r>
            <a:r>
              <a:rPr lang="uk" sz="2000" dirty="0">
                <a:solidFill>
                  <a:schemeClr val="bg1"/>
                </a:solidFill>
                <a:latin typeface="Arial"/>
                <a:cs typeface="Arial"/>
              </a:rPr>
              <a:t>их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систем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uk" sz="2000" dirty="0">
                <a:solidFill>
                  <a:schemeClr val="bg1"/>
                </a:solidFill>
                <a:latin typeface="Arial"/>
                <a:cs typeface="Arial"/>
              </a:rPr>
              <a:t>дистанційного зондування Землі, </a:t>
            </a:r>
          </a:p>
          <a:p>
            <a:pPr marL="342900" indent="-3429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" sz="2000" dirty="0">
                <a:solidFill>
                  <a:schemeClr val="bg1"/>
                </a:solidFill>
                <a:latin typeface="Arial"/>
                <a:cs typeface="Arial"/>
              </a:rPr>
              <a:t>Всеукраїнського конкурсу «Екопогляд». </a:t>
            </a:r>
            <a:endParaRPr lang="en-US" sz="2000" dirty="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" sz="2000" i="1" dirty="0">
                <a:solidFill>
                  <a:schemeClr val="bg1"/>
                </a:solidFill>
                <a:latin typeface="Arial"/>
                <a:cs typeface="Arial"/>
              </a:rPr>
              <a:t>Керівники: </a:t>
            </a:r>
            <a:r>
              <a:rPr lang="en-US" sz="2000" i="1" dirty="0" err="1">
                <a:solidFill>
                  <a:schemeClr val="bg1"/>
                </a:solidFill>
                <a:latin typeface="Arial"/>
                <a:cs typeface="Arial"/>
              </a:rPr>
              <a:t>Федонюк</a:t>
            </a:r>
            <a:r>
              <a:rPr lang="en-US" sz="20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/>
                <a:cs typeface="Arial"/>
              </a:rPr>
              <a:t>Микола</a:t>
            </a:r>
            <a:r>
              <a:rPr lang="en-US" sz="20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/>
                <a:cs typeface="Arial"/>
              </a:rPr>
              <a:t>Ананійович</a:t>
            </a:r>
            <a:r>
              <a:rPr lang="en-US" sz="2000" i="1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2000" i="1" dirty="0" err="1">
                <a:solidFill>
                  <a:schemeClr val="bg1"/>
                </a:solidFill>
                <a:latin typeface="Arial"/>
                <a:cs typeface="Arial"/>
              </a:rPr>
              <a:t>кандидат</a:t>
            </a:r>
            <a:r>
              <a:rPr lang="en-US" sz="20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/>
                <a:cs typeface="Arial"/>
              </a:rPr>
              <a:t>географічних</a:t>
            </a:r>
            <a:r>
              <a:rPr lang="en-US" sz="20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/>
                <a:cs typeface="Arial"/>
              </a:rPr>
              <a:t>наук</a:t>
            </a:r>
            <a:r>
              <a:rPr lang="en-US" sz="2000" i="1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2000" i="1" dirty="0" err="1">
                <a:solidFill>
                  <a:schemeClr val="bg1"/>
                </a:solidFill>
                <a:latin typeface="Arial"/>
                <a:cs typeface="Arial"/>
              </a:rPr>
              <a:t>доцент</a:t>
            </a:r>
            <a:r>
              <a:rPr lang="en-US" sz="20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uk-UA" sz="2000" i="1" dirty="0">
                <a:solidFill>
                  <a:schemeClr val="bg1"/>
                </a:solidFill>
                <a:latin typeface="Arial"/>
                <a:cs typeface="Arial"/>
              </a:rPr>
              <a:t>ЛНТУ</a:t>
            </a:r>
            <a:r>
              <a:rPr lang="en-US" sz="2000" i="1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2000" i="1" dirty="0" err="1">
                <a:solidFill>
                  <a:schemeClr val="bg1"/>
                </a:solidFill>
                <a:latin typeface="Arial"/>
                <a:cs typeface="Arial"/>
              </a:rPr>
              <a:t>керівник</a:t>
            </a:r>
            <a:r>
              <a:rPr lang="en-US" sz="20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/>
                <a:cs typeface="Arial"/>
              </a:rPr>
              <a:t>секцій</a:t>
            </a:r>
            <a:r>
              <a:rPr lang="en-US" sz="20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uk" sz="2000" i="1" dirty="0">
                <a:solidFill>
                  <a:schemeClr val="bg1"/>
                </a:solidFill>
                <a:latin typeface="Arial"/>
                <a:cs typeface="Arial"/>
              </a:rPr>
              <a:t>відділення наук про Землю ВОМАН; </a:t>
            </a:r>
            <a:r>
              <a:rPr lang="en-US" sz="2000" i="1" dirty="0" err="1">
                <a:solidFill>
                  <a:schemeClr val="bg1"/>
                </a:solidFill>
                <a:latin typeface="Arial"/>
                <a:cs typeface="Arial"/>
              </a:rPr>
              <a:t>Кошелюк</a:t>
            </a:r>
            <a:r>
              <a:rPr lang="en-US" sz="20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/>
                <a:cs typeface="Arial"/>
              </a:rPr>
              <a:t>Марія</a:t>
            </a:r>
            <a:r>
              <a:rPr lang="en-US" sz="20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/>
                <a:cs typeface="Arial"/>
              </a:rPr>
              <a:t>Василівна</a:t>
            </a:r>
            <a:r>
              <a:rPr lang="en-US" sz="2000" i="1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2000" i="1" dirty="0" err="1">
                <a:solidFill>
                  <a:schemeClr val="bg1"/>
                </a:solidFill>
                <a:latin typeface="Arial"/>
                <a:cs typeface="Arial"/>
              </a:rPr>
              <a:t>учитель</a:t>
            </a:r>
            <a:r>
              <a:rPr lang="en-US" sz="20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/>
                <a:cs typeface="Arial"/>
              </a:rPr>
              <a:t>географії</a:t>
            </a:r>
            <a:r>
              <a:rPr lang="en-US" sz="20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/>
                <a:cs typeface="Arial"/>
              </a:rPr>
              <a:t>ліцею</a:t>
            </a:r>
            <a:r>
              <a:rPr lang="en-US" sz="2000" i="1" dirty="0">
                <a:solidFill>
                  <a:schemeClr val="bg1"/>
                </a:solidFill>
                <a:latin typeface="Arial"/>
                <a:cs typeface="Arial"/>
              </a:rPr>
              <a:t> № 1 </a:t>
            </a:r>
            <a:r>
              <a:rPr lang="en-US" sz="2000" i="1" dirty="0" err="1">
                <a:solidFill>
                  <a:schemeClr val="bg1"/>
                </a:solidFill>
                <a:latin typeface="Arial"/>
                <a:cs typeface="Arial"/>
              </a:rPr>
              <a:t>смт</a:t>
            </a:r>
            <a:r>
              <a:rPr lang="en-US" sz="20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/>
                <a:cs typeface="Arial"/>
              </a:rPr>
              <a:t>Ратне</a:t>
            </a:r>
            <a:r>
              <a:rPr lang="en-US" sz="20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/>
                <a:cs typeface="Arial"/>
              </a:rPr>
              <a:t>ім.В</a:t>
            </a:r>
            <a:r>
              <a:rPr lang="en-US" sz="2000" i="1" dirty="0">
                <a:solidFill>
                  <a:schemeClr val="bg1"/>
                </a:solidFill>
                <a:latin typeface="Arial"/>
                <a:cs typeface="Arial"/>
              </a:rPr>
              <a:t>. </a:t>
            </a:r>
            <a:r>
              <a:rPr lang="en-US" sz="2000" i="1" dirty="0" err="1">
                <a:solidFill>
                  <a:schemeClr val="bg1"/>
                </a:solidFill>
                <a:latin typeface="Arial"/>
                <a:cs typeface="Arial"/>
              </a:rPr>
              <a:t>Газіна</a:t>
            </a:r>
            <a:r>
              <a:rPr lang="en-US" sz="20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/>
                <a:cs typeface="Arial"/>
              </a:rPr>
              <a:t>Ратнівської</a:t>
            </a:r>
            <a:r>
              <a:rPr lang="en-US" sz="20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/>
                <a:cs typeface="Arial"/>
              </a:rPr>
              <a:t>селищної</a:t>
            </a:r>
            <a:r>
              <a:rPr lang="en-US" sz="20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/>
                <a:cs typeface="Arial"/>
              </a:rPr>
              <a:t>ради</a:t>
            </a:r>
            <a:endParaRPr lang="en-US" sz="2000" dirty="0">
              <a:solidFill>
                <a:schemeClr val="bg1"/>
              </a:solidFill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6831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1F3CB5-2438-13A7-E908-C80624019846}"/>
              </a:ext>
            </a:extLst>
          </p:cNvPr>
          <p:cNvSpPr/>
          <p:nvPr/>
        </p:nvSpPr>
        <p:spPr>
          <a:xfrm>
            <a:off x="640080" y="216785"/>
            <a:ext cx="4243589" cy="5976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 err="1">
                <a:solidFill>
                  <a:schemeClr val="bg1"/>
                </a:solidFill>
              </a:rPr>
              <a:t>Панькевич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Анна</a:t>
            </a:r>
            <a:r>
              <a:rPr lang="en-US" sz="3600" dirty="0">
                <a:solidFill>
                  <a:schemeClr val="bg1"/>
                </a:solidFill>
              </a:rPr>
              <a:t>,</a:t>
            </a:r>
            <a:endParaRPr lang="en-US" sz="3600" dirty="0">
              <a:solidFill>
                <a:schemeClr val="bg1"/>
              </a:solidFill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 </a:t>
            </a:r>
            <a:r>
              <a:rPr lang="en-US" sz="2000" dirty="0" err="1">
                <a:solidFill>
                  <a:schemeClr val="bg1"/>
                </a:solidFill>
              </a:rPr>
              <a:t>учениця</a:t>
            </a:r>
            <a:r>
              <a:rPr lang="en-US" sz="2000" dirty="0">
                <a:solidFill>
                  <a:schemeClr val="bg1"/>
                </a:solidFill>
              </a:rPr>
              <a:t> 11 </a:t>
            </a:r>
            <a:r>
              <a:rPr lang="en-US" sz="2000" dirty="0" err="1">
                <a:solidFill>
                  <a:schemeClr val="bg1"/>
                </a:solidFill>
              </a:rPr>
              <a:t>класу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chemeClr val="bg1"/>
                </a:solidFill>
              </a:rPr>
              <a:t>Луцького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ліцею</a:t>
            </a:r>
            <a:r>
              <a:rPr lang="en-US" sz="2000" dirty="0">
                <a:solidFill>
                  <a:schemeClr val="bg1"/>
                </a:solidFill>
              </a:rPr>
              <a:t> № 14 </a:t>
            </a:r>
            <a:endParaRPr lang="uk-UA" sz="20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chemeClr val="bg1"/>
                </a:solidFill>
              </a:rPr>
              <a:t>імені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Василя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Сухомлинського</a:t>
            </a:r>
            <a:r>
              <a:rPr lang="en-US" sz="2000" b="1" dirty="0">
                <a:solidFill>
                  <a:schemeClr val="bg1"/>
                </a:solidFill>
              </a:rPr>
              <a:t> </a:t>
            </a:r>
            <a:endParaRPr lang="en-US" sz="2000" dirty="0">
              <a:solidFill>
                <a:schemeClr val="bg1"/>
              </a:solidFill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 b="1" dirty="0">
              <a:solidFill>
                <a:schemeClr val="bg1"/>
              </a:solidFill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chemeClr val="bg1"/>
                </a:solidFill>
              </a:rPr>
              <a:t>бронзова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нагорода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Національного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фіналу</a:t>
            </a:r>
            <a:r>
              <a:rPr lang="en-US" sz="2800" b="1" dirty="0">
                <a:solidFill>
                  <a:schemeClr val="bg1"/>
                </a:solidFill>
              </a:rPr>
              <a:t> «Техно-Еко-Україна-2023</a:t>
            </a:r>
            <a:r>
              <a:rPr lang="en-US" sz="2800" dirty="0">
                <a:solidFill>
                  <a:schemeClr val="bg1"/>
                </a:solidFill>
              </a:rPr>
              <a:t>» </a:t>
            </a:r>
            <a:endParaRPr lang="en-US" sz="2800" dirty="0">
              <a:solidFill>
                <a:schemeClr val="bg1"/>
              </a:solidFill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chemeClr val="bg1"/>
                </a:solidFill>
              </a:rPr>
              <a:t>Керівник</a:t>
            </a:r>
            <a:r>
              <a:rPr lang="en-US" sz="2000" dirty="0">
                <a:solidFill>
                  <a:schemeClr val="bg1"/>
                </a:solidFill>
              </a:rPr>
              <a:t> - </a:t>
            </a:r>
            <a:r>
              <a:rPr lang="en-US" sz="2000" i="1" dirty="0" err="1">
                <a:solidFill>
                  <a:schemeClr val="bg1"/>
                </a:solidFill>
              </a:rPr>
              <a:t>Федонюк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Віталіна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Володимирівна</a:t>
            </a:r>
            <a:r>
              <a:rPr lang="en-US" sz="2000" i="1" dirty="0">
                <a:solidFill>
                  <a:schemeClr val="bg1"/>
                </a:solidFill>
              </a:rPr>
              <a:t>, </a:t>
            </a:r>
            <a:r>
              <a:rPr lang="en-US" sz="2000" i="1" dirty="0" err="1">
                <a:solidFill>
                  <a:schemeClr val="bg1"/>
                </a:solidFill>
              </a:rPr>
              <a:t>кандидат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географічних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наук</a:t>
            </a:r>
            <a:r>
              <a:rPr lang="en-US" sz="2000" i="1" dirty="0">
                <a:solidFill>
                  <a:schemeClr val="bg1"/>
                </a:solidFill>
              </a:rPr>
              <a:t>, </a:t>
            </a:r>
            <a:r>
              <a:rPr lang="en-US" sz="2000" i="1" dirty="0" err="1">
                <a:solidFill>
                  <a:schemeClr val="bg1"/>
                </a:solidFill>
              </a:rPr>
              <a:t>доцент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Луцького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національного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технічного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університету</a:t>
            </a:r>
            <a:r>
              <a:rPr lang="en-US" sz="2000" i="1" dirty="0">
                <a:solidFill>
                  <a:schemeClr val="bg1"/>
                </a:solidFill>
              </a:rPr>
              <a:t>, </a:t>
            </a:r>
            <a:r>
              <a:rPr lang="en-US" sz="2000" i="1" dirty="0" err="1">
                <a:solidFill>
                  <a:schemeClr val="bg1"/>
                </a:solidFill>
              </a:rPr>
              <a:t>керівник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секції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кліматології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та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метеорології</a:t>
            </a:r>
            <a:r>
              <a:rPr lang="en-US" sz="2000" i="1" dirty="0">
                <a:solidFill>
                  <a:schemeClr val="bg1"/>
                </a:solidFill>
              </a:rPr>
              <a:t> ВОМАН</a:t>
            </a:r>
            <a:endParaRPr lang="en-US" sz="2000" dirty="0">
              <a:solidFill>
                <a:schemeClr val="bg1"/>
              </a:solidFill>
              <a:cs typeface="Calibri"/>
            </a:endParaRPr>
          </a:p>
          <a:p>
            <a:pPr marL="114300"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cs typeface="Calibri"/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Рисунок 4" descr="Зображення, що містить особа, стіна, у приміщенні, жінка&#10;&#10;Опис створено автоматично">
            <a:extLst>
              <a:ext uri="{FF2B5EF4-FFF2-40B4-BE49-F238E27FC236}">
                <a16:creationId xmlns:a16="http://schemas.microsoft.com/office/drawing/2014/main" id="{D2842EC0-A14F-5306-5582-65FD733670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35" r="-1" b="2508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66830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4" descr="Зображення, що містить текст, особа, кімната, галерея&#10;&#10;Опис створено автоматично">
            <a:extLst>
              <a:ext uri="{FF2B5EF4-FFF2-40B4-BE49-F238E27FC236}">
                <a16:creationId xmlns:a16="http://schemas.microsoft.com/office/drawing/2014/main" id="{71F40ACF-4057-EFBC-8139-20B7B2385D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26" r="1" b="1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1F3CB5-2438-13A7-E908-C80624019846}"/>
              </a:ext>
            </a:extLst>
          </p:cNvPr>
          <p:cNvSpPr/>
          <p:nvPr/>
        </p:nvSpPr>
        <p:spPr>
          <a:xfrm>
            <a:off x="6591905" y="333375"/>
            <a:ext cx="5291663" cy="6208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" sz="3600" b="1" dirty="0">
                <a:solidFill>
                  <a:schemeClr val="bg1"/>
                </a:solidFill>
                <a:latin typeface="Arial"/>
                <a:cs typeface="Arial"/>
              </a:rPr>
              <a:t>Різник Домініка, </a:t>
            </a:r>
            <a:endParaRPr lang="en-US" sz="3600" b="1" dirty="0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" sz="2400" dirty="0">
                <a:solidFill>
                  <a:schemeClr val="bg1"/>
                </a:solidFill>
                <a:latin typeface="Arial"/>
                <a:cs typeface="Arial"/>
              </a:rPr>
              <a:t>учениця Луцького ліцею № 18, </a:t>
            </a:r>
            <a:endParaRPr lang="uk" sz="2400" dirty="0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uk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uk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" sz="3200" b="1" dirty="0">
                <a:solidFill>
                  <a:schemeClr val="bg1"/>
                </a:solidFill>
                <a:latin typeface="Arial"/>
                <a:cs typeface="Arial"/>
              </a:rPr>
              <a:t>переможець Всеукраїнського конкурсу "Екопогляд"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uk" sz="32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uk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" sz="2400" dirty="0">
                <a:solidFill>
                  <a:schemeClr val="bg1"/>
                </a:solidFill>
                <a:latin typeface="Arial"/>
                <a:cs typeface="Arial"/>
              </a:rPr>
              <a:t>Керівник </a:t>
            </a:r>
            <a:r>
              <a:rPr lang="en-US" sz="2400" i="1" dirty="0" err="1">
                <a:solidFill>
                  <a:schemeClr val="bg1"/>
                </a:solidFill>
                <a:latin typeface="Arial"/>
                <a:cs typeface="Arial"/>
              </a:rPr>
              <a:t>Федонюк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"/>
                <a:cs typeface="Arial"/>
              </a:rPr>
              <a:t>Микола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"/>
                <a:cs typeface="Arial"/>
              </a:rPr>
              <a:t>Ананійович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2400" i="1" dirty="0" err="1">
                <a:solidFill>
                  <a:schemeClr val="bg1"/>
                </a:solidFill>
                <a:latin typeface="Arial"/>
                <a:cs typeface="Arial"/>
              </a:rPr>
              <a:t>кандидат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"/>
                <a:cs typeface="Arial"/>
              </a:rPr>
              <a:t>географічних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"/>
                <a:cs typeface="Arial"/>
              </a:rPr>
              <a:t>наук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2400" i="1" dirty="0" err="1">
                <a:solidFill>
                  <a:schemeClr val="bg1"/>
                </a:solidFill>
                <a:latin typeface="Arial"/>
                <a:cs typeface="Arial"/>
              </a:rPr>
              <a:t>доцент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"/>
                <a:cs typeface="Arial"/>
              </a:rPr>
              <a:t>Луцького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"/>
                <a:cs typeface="Arial"/>
              </a:rPr>
              <a:t>національного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"/>
                <a:cs typeface="Arial"/>
              </a:rPr>
              <a:t>технічного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"/>
                <a:cs typeface="Arial"/>
              </a:rPr>
              <a:t>університету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2400" i="1" dirty="0" err="1">
                <a:solidFill>
                  <a:schemeClr val="bg1"/>
                </a:solidFill>
                <a:latin typeface="Arial"/>
                <a:cs typeface="Arial"/>
              </a:rPr>
              <a:t>керівник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"/>
                <a:cs typeface="Arial"/>
              </a:rPr>
              <a:t>секцій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uk" sz="2400" i="1" dirty="0">
                <a:solidFill>
                  <a:schemeClr val="bg1"/>
                </a:solidFill>
                <a:latin typeface="Arial"/>
                <a:cs typeface="Arial"/>
              </a:rPr>
              <a:t>відділення наук про Землю ВОМАН</a:t>
            </a:r>
            <a:endParaRPr lang="uk" sz="2400" dirty="0">
              <a:solidFill>
                <a:schemeClr val="bg1"/>
              </a:solidFill>
              <a:cs typeface="Calibri" panose="020F0502020204030204"/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6556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F46930C-1896-6564-1372-FB6305AA17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41" r="5952" b="2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1F3CB5-2438-13A7-E908-C80624019846}"/>
              </a:ext>
            </a:extLst>
          </p:cNvPr>
          <p:cNvSpPr/>
          <p:nvPr/>
        </p:nvSpPr>
        <p:spPr>
          <a:xfrm>
            <a:off x="6018496" y="180859"/>
            <a:ext cx="5759845" cy="6692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2800" b="1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Духневич</a:t>
            </a:r>
            <a:r>
              <a:rPr lang="uk-UA" sz="2800" b="1">
                <a:solidFill>
                  <a:schemeClr val="bg1"/>
                </a:solidFill>
                <a:latin typeface="Arial"/>
                <a:ea typeface="Arial"/>
                <a:cs typeface="Arial"/>
              </a:rPr>
              <a:t> Станіслав</a:t>
            </a:r>
            <a:r>
              <a:rPr lang="uk-UA" sz="2800" b="1">
                <a:solidFill>
                  <a:schemeClr val="bg1"/>
                </a:solidFill>
                <a:latin typeface="Arial"/>
              </a:rPr>
              <a:t>, </a:t>
            </a:r>
            <a:endParaRPr lang="en-US" sz="2800" b="1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2400">
                <a:solidFill>
                  <a:schemeClr val="bg1"/>
                </a:solidFill>
                <a:latin typeface="Arial"/>
              </a:rPr>
              <a:t>учень 8 класу </a:t>
            </a:r>
            <a:r>
              <a:rPr lang="uk-UA" sz="2400">
                <a:solidFill>
                  <a:schemeClr val="bg1"/>
                </a:solidFill>
                <a:latin typeface="Arial"/>
                <a:ea typeface="Arial"/>
                <a:cs typeface="Arial"/>
              </a:rPr>
              <a:t>Луцьк</a:t>
            </a:r>
            <a:r>
              <a:rPr lang="uk-UA" sz="2400">
                <a:solidFill>
                  <a:schemeClr val="bg1"/>
                </a:solidFill>
                <a:latin typeface="Arial"/>
              </a:rPr>
              <a:t>ого</a:t>
            </a:r>
            <a:r>
              <a:rPr lang="uk-UA" sz="2400">
                <a:solidFill>
                  <a:schemeClr val="bg1"/>
                </a:solidFill>
                <a:latin typeface="Arial"/>
                <a:ea typeface="Arial"/>
                <a:cs typeface="Arial"/>
              </a:rPr>
              <a:t> ліце</a:t>
            </a:r>
            <a:r>
              <a:rPr lang="uk-UA" sz="2400">
                <a:solidFill>
                  <a:schemeClr val="bg1"/>
                </a:solidFill>
                <a:latin typeface="Arial"/>
              </a:rPr>
              <a:t>ю</a:t>
            </a:r>
            <a:r>
              <a:rPr lang="uk-UA" sz="2400">
                <a:solidFill>
                  <a:schemeClr val="bg1"/>
                </a:solidFill>
                <a:latin typeface="Arial"/>
                <a:ea typeface="Arial"/>
                <a:cs typeface="Arial"/>
              </a:rPr>
              <a:t> №4 імені Модеста Левицького</a:t>
            </a:r>
            <a:r>
              <a:rPr lang="uk-UA" sz="2400">
                <a:solidFill>
                  <a:schemeClr val="bg1"/>
                </a:solidFill>
                <a:latin typeface="Arial"/>
              </a:rPr>
              <a:t>,</a:t>
            </a:r>
            <a:r>
              <a:rPr lang="uk-UA" sz="2800">
                <a:solidFill>
                  <a:schemeClr val="bg1"/>
                </a:solidFill>
                <a:latin typeface="Arial"/>
              </a:rPr>
              <a:t> </a:t>
            </a:r>
            <a:endParaRPr lang="en-US" sz="2800" b="1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uk-UA" sz="2800">
              <a:solidFill>
                <a:schemeClr val="bg1"/>
              </a:solidFill>
              <a:latin typeface="Arial"/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2800">
                <a:solidFill>
                  <a:schemeClr val="bg1"/>
                </a:solidFill>
                <a:latin typeface="Arial"/>
              </a:rPr>
              <a:t>бронзова нагорода ф</a:t>
            </a:r>
            <a:r>
              <a:rPr lang="uk-UA" sz="2800">
                <a:solidFill>
                  <a:schemeClr val="bg1"/>
                </a:solidFill>
                <a:latin typeface="Arial"/>
                <a:ea typeface="Arial"/>
                <a:cs typeface="Arial"/>
              </a:rPr>
              <a:t>інальн</a:t>
            </a:r>
            <a:r>
              <a:rPr lang="uk-UA" sz="2800">
                <a:solidFill>
                  <a:schemeClr val="bg1"/>
                </a:solidFill>
                <a:latin typeface="Arial"/>
              </a:rPr>
              <a:t>ого</a:t>
            </a:r>
            <a:r>
              <a:rPr lang="uk-UA" sz="2800">
                <a:solidFill>
                  <a:schemeClr val="bg1"/>
                </a:solidFill>
                <a:latin typeface="Arial"/>
                <a:ea typeface="Arial"/>
                <a:cs typeface="Arial"/>
              </a:rPr>
              <a:t> етап</a:t>
            </a:r>
            <a:r>
              <a:rPr lang="uk-UA" sz="2800">
                <a:solidFill>
                  <a:schemeClr val="bg1"/>
                </a:solidFill>
                <a:latin typeface="Arial"/>
              </a:rPr>
              <a:t>у</a:t>
            </a:r>
            <a:r>
              <a:rPr lang="uk-UA" sz="2800">
                <a:solidFill>
                  <a:schemeClr val="bg1"/>
                </a:solidFill>
                <a:latin typeface="Arial"/>
                <a:ea typeface="Arial"/>
                <a:cs typeface="Arial"/>
              </a:rPr>
              <a:t> Всеукраїнського чемпіонату з інформаційних технологій</a:t>
            </a:r>
            <a:r>
              <a:rPr lang="uk-UA" sz="2800">
                <a:solidFill>
                  <a:schemeClr val="bg1"/>
                </a:solidFill>
                <a:latin typeface="Arial"/>
              </a:rPr>
              <a:t> «</a:t>
            </a:r>
            <a:r>
              <a:rPr lang="uk-UA" sz="2800" err="1">
                <a:solidFill>
                  <a:schemeClr val="bg1"/>
                </a:solidFill>
                <a:latin typeface="Arial"/>
              </a:rPr>
              <a:t>Екософт</a:t>
            </a:r>
            <a:r>
              <a:rPr lang="uk-UA" sz="2800">
                <a:solidFill>
                  <a:schemeClr val="bg1"/>
                </a:solidFill>
                <a:latin typeface="Arial"/>
              </a:rPr>
              <a:t>», </a:t>
            </a:r>
            <a:endParaRPr lang="en-US" sz="2800" b="1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2800">
                <a:solidFill>
                  <a:schemeClr val="bg1"/>
                </a:solidFill>
                <a:latin typeface="Arial"/>
              </a:rPr>
              <a:t>номінація «Програмування»; </a:t>
            </a:r>
            <a:endParaRPr lang="en-US" sz="2800" b="1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uk-UA" sz="2800">
              <a:solidFill>
                <a:schemeClr val="bg1"/>
              </a:solidFill>
              <a:latin typeface="Arial"/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2800">
                <a:solidFill>
                  <a:schemeClr val="bg1"/>
                </a:solidFill>
                <a:latin typeface="Arial"/>
                <a:cs typeface="Arial"/>
              </a:rPr>
              <a:t>Керівник</a:t>
            </a:r>
            <a:r>
              <a:rPr lang="uk-UA" sz="2800">
                <a:solidFill>
                  <a:schemeClr val="bg1"/>
                </a:solidFill>
                <a:latin typeface="Arial"/>
              </a:rPr>
              <a:t> - </a:t>
            </a:r>
            <a:r>
              <a:rPr lang="uk-UA" sz="2800">
                <a:solidFill>
                  <a:schemeClr val="bg1"/>
                </a:solidFill>
              </a:rPr>
              <a:t>Вербицький Василь Сергійович, керівник секцій відділення комп’ютерних наук ВОМАН</a:t>
            </a:r>
            <a:endParaRPr lang="uk-UA" sz="28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6896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1F3CB5-2438-13A7-E908-C80624019846}"/>
              </a:ext>
            </a:extLst>
          </p:cNvPr>
          <p:cNvSpPr/>
          <p:nvPr/>
        </p:nvSpPr>
        <p:spPr>
          <a:xfrm>
            <a:off x="641821" y="140208"/>
            <a:ext cx="3907972" cy="6077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700">
                <a:latin typeface="Times New Roman"/>
                <a:ea typeface="Arial"/>
                <a:cs typeface="Times New Roman"/>
              </a:rPr>
              <a:t> </a:t>
            </a:r>
            <a:r>
              <a:rPr lang="uk-UA" sz="2400" err="1">
                <a:latin typeface="Arial"/>
                <a:ea typeface="Arial"/>
                <a:cs typeface="Arial"/>
              </a:rPr>
              <a:t>Кмецинський</a:t>
            </a:r>
            <a:r>
              <a:rPr lang="uk-UA" sz="2400">
                <a:latin typeface="Arial"/>
                <a:ea typeface="Arial"/>
                <a:cs typeface="Arial"/>
              </a:rPr>
              <a:t> Дмитро, учень 8 класу </a:t>
            </a:r>
            <a:endParaRPr lang="en-US" sz="2400" b="1">
              <a:solidFill>
                <a:srgbClr val="000000"/>
              </a:solidFill>
              <a:latin typeface="Calibri" panose="020F0502020204030204"/>
              <a:ea typeface="Arial"/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-UA" sz="2400">
                <a:latin typeface="Arial"/>
                <a:ea typeface="Arial"/>
                <a:cs typeface="Arial"/>
              </a:rPr>
              <a:t>Луцького ліцею  № 22, </a:t>
            </a:r>
            <a:endParaRPr lang="en-US" sz="2400" b="1">
              <a:solidFill>
                <a:srgbClr val="000000"/>
              </a:solidFill>
              <a:latin typeface="Calibri" panose="020F0502020204030204"/>
              <a:ea typeface="Arial"/>
              <a:cs typeface="Calibri"/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uk-UA" sz="2400">
              <a:latin typeface="Arial"/>
              <a:ea typeface="Arial"/>
              <a:cs typeface="Arial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-UA" sz="2400">
                <a:latin typeface="Arial"/>
                <a:ea typeface="Arial"/>
                <a:cs typeface="Arial"/>
              </a:rPr>
              <a:t>п</a:t>
            </a:r>
            <a:r>
              <a:rPr lang="uk-UA" sz="2400" b="1">
                <a:latin typeface="Arial"/>
                <a:ea typeface="Arial"/>
                <a:cs typeface="Arial"/>
              </a:rPr>
              <a:t>ереможець </a:t>
            </a:r>
            <a:r>
              <a:rPr lang="uk-UA" sz="2400" b="1">
                <a:solidFill>
                  <a:schemeClr val="bg1"/>
                </a:solidFill>
                <a:latin typeface="Arial"/>
                <a:ea typeface="Arial"/>
                <a:cs typeface="Arial"/>
              </a:rPr>
              <a:t>фінального етапу Всеукраїнського чемпіонату з інформаційних технологій «</a:t>
            </a:r>
            <a:r>
              <a:rPr lang="uk-UA" sz="2400" b="1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Екософт</a:t>
            </a:r>
            <a:r>
              <a:rPr lang="uk-UA" sz="2400" b="1">
                <a:solidFill>
                  <a:schemeClr val="bg1"/>
                </a:solidFill>
                <a:latin typeface="Arial"/>
                <a:ea typeface="Arial"/>
                <a:cs typeface="Arial"/>
              </a:rPr>
              <a:t>» у номінації "Програмування",</a:t>
            </a:r>
            <a:r>
              <a:rPr lang="uk-UA" sz="2400" b="1">
                <a:solidFill>
                  <a:srgbClr val="000000"/>
                </a:solidFill>
                <a:latin typeface="Arial"/>
                <a:ea typeface="Arial"/>
                <a:cs typeface="Arial"/>
              </a:rPr>
              <a:t> </a:t>
            </a:r>
            <a:endParaRPr lang="en-US" sz="2400" b="1">
              <a:solidFill>
                <a:srgbClr val="000000"/>
              </a:solidFill>
              <a:latin typeface="Calibri" panose="020F0502020204030204"/>
              <a:ea typeface="Arial"/>
              <a:cs typeface="Calibri"/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uk-UA" sz="240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2400">
                <a:solidFill>
                  <a:schemeClr val="bg1"/>
                </a:solidFill>
                <a:latin typeface="Arial"/>
                <a:ea typeface="Arial"/>
                <a:cs typeface="Arial"/>
              </a:rPr>
              <a:t>Керівник -</a:t>
            </a:r>
            <a:r>
              <a:rPr lang="uk-UA" sz="2400">
                <a:solidFill>
                  <a:schemeClr val="bg1"/>
                </a:solidFill>
              </a:rPr>
              <a:t>В</a:t>
            </a:r>
            <a:r>
              <a:rPr lang="uk-UA" sz="2400"/>
              <a:t>ербицький Василь Сергійович, керівник секцій відділення комп’ютерних наук ВОМАН</a:t>
            </a:r>
            <a:endParaRPr lang="en-US" sz="2400" b="1">
              <a:solidFill>
                <a:schemeClr val="tx1"/>
              </a:solidFill>
              <a:cs typeface="Calibri"/>
            </a:endParaRPr>
          </a:p>
        </p:txBody>
      </p:sp>
      <p:pic>
        <p:nvPicPr>
          <p:cNvPr id="3" name="Рисунок 4" descr="Зображення, що містить логотип&#10;&#10;Опис створено автоматично">
            <a:extLst>
              <a:ext uri="{FF2B5EF4-FFF2-40B4-BE49-F238E27FC236}">
                <a16:creationId xmlns:a16="http://schemas.microsoft.com/office/drawing/2014/main" id="{373B9E99-E965-4351-3AD3-56443F2AC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347282"/>
            <a:ext cx="6903720" cy="394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17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1F3CB5-2438-13A7-E908-C80624019846}"/>
              </a:ext>
            </a:extLst>
          </p:cNvPr>
          <p:cNvSpPr/>
          <p:nvPr/>
        </p:nvSpPr>
        <p:spPr>
          <a:xfrm>
            <a:off x="640080" y="216785"/>
            <a:ext cx="4243589" cy="65319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-UA" sz="3600" dirty="0" err="1">
                <a:solidFill>
                  <a:schemeClr val="bg1"/>
                </a:solidFill>
                <a:latin typeface="Arial"/>
              </a:rPr>
              <a:t>Сичук</a:t>
            </a:r>
            <a:r>
              <a:rPr lang="uk-UA" sz="3600" dirty="0">
                <a:solidFill>
                  <a:schemeClr val="bg1"/>
                </a:solidFill>
                <a:latin typeface="Arial"/>
              </a:rPr>
              <a:t> Аліна, </a:t>
            </a:r>
            <a:endParaRPr lang="en-US" sz="3600" dirty="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-UA" dirty="0">
                <a:solidFill>
                  <a:schemeClr val="bg1"/>
                </a:solidFill>
                <a:latin typeface="Arial"/>
              </a:rPr>
              <a:t>учениця 10 класу</a:t>
            </a:r>
            <a:r>
              <a:rPr lang="uk-UA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Луцьк</a:t>
            </a:r>
            <a:r>
              <a:rPr lang="uk-UA" dirty="0">
                <a:solidFill>
                  <a:schemeClr val="bg1"/>
                </a:solidFill>
                <a:latin typeface="Arial"/>
              </a:rPr>
              <a:t>ого</a:t>
            </a:r>
            <a:r>
              <a:rPr lang="uk-UA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ліце</a:t>
            </a:r>
            <a:r>
              <a:rPr lang="uk-UA" dirty="0">
                <a:solidFill>
                  <a:schemeClr val="bg1"/>
                </a:solidFill>
                <a:latin typeface="Arial"/>
              </a:rPr>
              <a:t>ю</a:t>
            </a:r>
            <a:r>
              <a:rPr lang="uk-UA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№14 імені Василя Сухомлинського</a:t>
            </a:r>
            <a:endParaRPr lang="en-US" dirty="0">
              <a:solidFill>
                <a:schemeClr val="bg1"/>
              </a:solidFill>
              <a:latin typeface="Calibri" panose="020F0502020204030204"/>
              <a:ea typeface="Arial"/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-UA" sz="240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 ІІ</a:t>
            </a:r>
            <a:r>
              <a:rPr lang="uk-UA" sz="2400" dirty="0">
                <a:solidFill>
                  <a:schemeClr val="bg1"/>
                </a:solidFill>
                <a:latin typeface="Arial"/>
              </a:rPr>
              <a:t> місце</a:t>
            </a:r>
            <a:endParaRPr lang="en-US" sz="2400" dirty="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-UA" sz="2400" dirty="0">
                <a:solidFill>
                  <a:schemeClr val="bg1"/>
                </a:solidFill>
                <a:latin typeface="Arial"/>
                <a:cs typeface="Arial"/>
              </a:rPr>
              <a:t> Всеукраїнського</a:t>
            </a:r>
            <a:r>
              <a:rPr lang="uk-UA" sz="240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конкурсу молодіжних науково-технічних </a:t>
            </a:r>
            <a:r>
              <a:rPr lang="uk-UA" sz="2400" dirty="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проєктів</a:t>
            </a:r>
            <a:r>
              <a:rPr lang="uk-UA" sz="240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“</a:t>
            </a:r>
            <a:r>
              <a:rPr lang="af-ZA" sz="240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InventorUA” </a:t>
            </a:r>
            <a:endParaRPr lang="en-US" sz="2400" dirty="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-UA" sz="240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Номінація </a:t>
            </a:r>
            <a:endParaRPr lang="en-US" sz="2400" dirty="0">
              <a:solidFill>
                <a:schemeClr val="bg1"/>
              </a:solidFill>
              <a:latin typeface="Calibri" panose="020F0502020204030204"/>
              <a:ea typeface="Arial"/>
              <a:cs typeface="Calibri" panose="020F0502020204030204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-UA" sz="240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“Новітні матеріали та сучасні технології</a:t>
            </a:r>
            <a:r>
              <a:rPr lang="uk-UA" sz="2400" dirty="0">
                <a:solidFill>
                  <a:schemeClr val="bg1"/>
                </a:solidFill>
                <a:latin typeface="Arial"/>
              </a:rPr>
              <a:t>" </a:t>
            </a:r>
            <a:endParaRPr lang="en-US" sz="2400" dirty="0">
              <a:solidFill>
                <a:schemeClr val="bg1"/>
              </a:solidFill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uk-UA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-UA" dirty="0">
                <a:solidFill>
                  <a:schemeClr val="bg1"/>
                </a:solidFill>
              </a:rPr>
              <a:t>КЕРІВНИК - </a:t>
            </a:r>
            <a:r>
              <a:rPr lang="uk-UA" dirty="0" err="1">
                <a:solidFill>
                  <a:schemeClr val="bg1"/>
                </a:solidFill>
              </a:rPr>
              <a:t>Сичук</a:t>
            </a:r>
            <a:r>
              <a:rPr lang="uk-UA" dirty="0">
                <a:solidFill>
                  <a:schemeClr val="bg1"/>
                </a:solidFill>
              </a:rPr>
              <a:t> Віктор Анатолійович, кандидат технічних наук, доцент кафедри прикладної механіки та </a:t>
            </a:r>
            <a:r>
              <a:rPr lang="uk-UA" dirty="0" err="1">
                <a:solidFill>
                  <a:schemeClr val="bg1"/>
                </a:solidFill>
              </a:rPr>
              <a:t>мехатроніки</a:t>
            </a:r>
            <a:r>
              <a:rPr lang="uk-UA" dirty="0">
                <a:solidFill>
                  <a:schemeClr val="bg1"/>
                </a:solidFill>
              </a:rPr>
              <a:t> Луцького національного технічного університету, керівник секції технологічних процесів та перспективних технологій  ВОМАН</a:t>
            </a:r>
            <a:endParaRPr lang="uk-UA" sz="24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Рисунок 4" descr="Зображення, що містить текст, особа, у приміщенні, офіс&#10;&#10;Опис створено автоматично">
            <a:extLst>
              <a:ext uri="{FF2B5EF4-FFF2-40B4-BE49-F238E27FC236}">
                <a16:creationId xmlns:a16="http://schemas.microsoft.com/office/drawing/2014/main" id="{A0424E54-C07C-0F0C-1643-80D15B502B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65" r="2191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39666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1F3CB5-2438-13A7-E908-C80624019846}"/>
              </a:ext>
            </a:extLst>
          </p:cNvPr>
          <p:cNvSpPr/>
          <p:nvPr/>
        </p:nvSpPr>
        <p:spPr>
          <a:xfrm>
            <a:off x="640080" y="118814"/>
            <a:ext cx="4243589" cy="6466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>
                <a:solidFill>
                  <a:schemeClr val="bg1"/>
                </a:solidFill>
              </a:rPr>
              <a:t>Іреник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Мар’яна</a:t>
            </a:r>
            <a:r>
              <a:rPr lang="en-US" sz="3200" dirty="0">
                <a:solidFill>
                  <a:schemeClr val="bg1"/>
                </a:solidFill>
              </a:rPr>
              <a:t>, </a:t>
            </a:r>
            <a:endParaRPr lang="en-US" sz="3200" dirty="0">
              <a:solidFill>
                <a:schemeClr val="bg1"/>
              </a:solidFill>
              <a:cs typeface="Calibri"/>
            </a:endParaRPr>
          </a:p>
          <a:p>
            <a:pPr marL="57150" algn="ctr"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</a:rPr>
              <a:t>учениця</a:t>
            </a:r>
            <a:r>
              <a:rPr lang="en-US" sz="2400" dirty="0">
                <a:solidFill>
                  <a:schemeClr val="bg1"/>
                </a:solidFill>
              </a:rPr>
              <a:t> 11 </a:t>
            </a:r>
            <a:r>
              <a:rPr lang="en-US" sz="2400" dirty="0" err="1">
                <a:solidFill>
                  <a:schemeClr val="bg1"/>
                </a:solidFill>
              </a:rPr>
              <a:t>класу</a:t>
            </a:r>
            <a:r>
              <a:rPr lang="en-US" sz="2400" dirty="0">
                <a:solidFill>
                  <a:schemeClr val="bg1"/>
                </a:solidFill>
              </a:rPr>
              <a:t> </a:t>
            </a:r>
            <a:r>
              <a:rPr lang="en-US" sz="2400" dirty="0" err="1">
                <a:solidFill>
                  <a:schemeClr val="bg1"/>
                </a:solidFill>
              </a:rPr>
              <a:t>Луцького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ліцею</a:t>
            </a:r>
            <a:r>
              <a:rPr lang="en-US" sz="2400" dirty="0">
                <a:solidFill>
                  <a:schemeClr val="bg1"/>
                </a:solidFill>
              </a:rPr>
              <a:t> №21</a:t>
            </a:r>
            <a:endParaRPr lang="uk-UA" sz="2400" dirty="0">
              <a:solidFill>
                <a:schemeClr val="bg1"/>
              </a:solidFill>
            </a:endParaRPr>
          </a:p>
          <a:p>
            <a:pPr marL="57150" algn="ctr"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імені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Михайла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Кравчука</a:t>
            </a:r>
            <a:r>
              <a:rPr lang="en-US" sz="2400" dirty="0">
                <a:solidFill>
                  <a:schemeClr val="bg1"/>
                </a:solidFill>
              </a:rPr>
              <a:t> , </a:t>
            </a: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uk-UA" sz="2400" dirty="0">
                <a:solidFill>
                  <a:schemeClr val="bg1"/>
                </a:solidFill>
              </a:rPr>
              <a:t>ІІ місце</a:t>
            </a: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</a:rPr>
              <a:t>Всеукраїнськ</a:t>
            </a:r>
            <a:r>
              <a:rPr lang="uk-UA" sz="2400" dirty="0">
                <a:solidFill>
                  <a:schemeClr val="bg1"/>
                </a:solidFill>
              </a:rPr>
              <a:t>ого </a:t>
            </a:r>
            <a:r>
              <a:rPr lang="en-US" sz="2400" dirty="0" err="1">
                <a:solidFill>
                  <a:schemeClr val="bg1"/>
                </a:solidFill>
              </a:rPr>
              <a:t>конкурс</a:t>
            </a:r>
            <a:r>
              <a:rPr lang="uk-UA" sz="2400" dirty="0">
                <a:solidFill>
                  <a:schemeClr val="bg1"/>
                </a:solidFill>
              </a:rPr>
              <a:t>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молодіжних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науково-технічних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проєктів</a:t>
            </a:r>
            <a:r>
              <a:rPr lang="en-US" sz="2400" dirty="0">
                <a:solidFill>
                  <a:schemeClr val="bg1"/>
                </a:solidFill>
              </a:rPr>
              <a:t> “</a:t>
            </a:r>
            <a:r>
              <a:rPr lang="en-US" sz="2400" dirty="0" err="1">
                <a:solidFill>
                  <a:schemeClr val="bg1"/>
                </a:solidFill>
              </a:rPr>
              <a:t>InventorUA</a:t>
            </a:r>
            <a:r>
              <a:rPr lang="en-US" sz="2400" dirty="0">
                <a:solidFill>
                  <a:schemeClr val="bg1"/>
                </a:solidFill>
              </a:rPr>
              <a:t>” ,</a:t>
            </a:r>
            <a:endParaRPr lang="en-US" sz="2400" dirty="0">
              <a:solidFill>
                <a:schemeClr val="bg1"/>
              </a:solidFill>
              <a:cs typeface="Calibri"/>
            </a:endParaRP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 </a:t>
            </a:r>
            <a:r>
              <a:rPr lang="en-US" sz="2400" dirty="0" err="1">
                <a:solidFill>
                  <a:schemeClr val="bg1"/>
                </a:solidFill>
              </a:rPr>
              <a:t>Номінація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“</a:t>
            </a:r>
            <a:r>
              <a:rPr lang="en-US" sz="2400" dirty="0" err="1">
                <a:solidFill>
                  <a:schemeClr val="bg1"/>
                </a:solidFill>
              </a:rPr>
              <a:t>Збереження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здоров’я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та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лікування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хвороб</a:t>
            </a:r>
            <a:r>
              <a:rPr lang="en-US" sz="2400" dirty="0">
                <a:solidFill>
                  <a:schemeClr val="bg1"/>
                </a:solidFill>
              </a:rPr>
              <a:t>”. </a:t>
            </a:r>
            <a:endParaRPr lang="en-US" sz="2400" dirty="0">
              <a:solidFill>
                <a:schemeClr val="bg1"/>
              </a:solidFill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chemeClr val="bg1"/>
                </a:solidFill>
              </a:rPr>
              <a:t>КерІвник</a:t>
            </a:r>
            <a:r>
              <a:rPr lang="en-US" sz="2000" dirty="0">
                <a:solidFill>
                  <a:schemeClr val="bg1"/>
                </a:solidFill>
              </a:rPr>
              <a:t> - </a:t>
            </a:r>
            <a:r>
              <a:rPr lang="en-US" sz="2000" dirty="0" err="1">
                <a:solidFill>
                  <a:schemeClr val="bg1"/>
                </a:solidFill>
              </a:rPr>
              <a:t>Сливка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Наталія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Юріївна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кандидат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хімічних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наук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доцент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Волинського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національного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університету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імені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Лесі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Українки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керівник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секції</a:t>
            </a:r>
            <a:r>
              <a:rPr lang="en-US" sz="2000" dirty="0">
                <a:solidFill>
                  <a:schemeClr val="bg1"/>
                </a:solidFill>
              </a:rPr>
              <a:t> </a:t>
            </a:r>
            <a:r>
              <a:rPr lang="en-US" sz="2000" dirty="0" err="1">
                <a:solidFill>
                  <a:schemeClr val="bg1"/>
                </a:solidFill>
              </a:rPr>
              <a:t>хімії</a:t>
            </a:r>
            <a:r>
              <a:rPr lang="en-US" sz="2000" dirty="0">
                <a:solidFill>
                  <a:schemeClr val="bg1"/>
                </a:solidFill>
              </a:rPr>
              <a:t> ВОМАН</a:t>
            </a:r>
            <a:endParaRPr lang="en-US" sz="2000" dirty="0">
              <a:solidFill>
                <a:schemeClr val="bg1"/>
              </a:solidFill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3" name="Рисунок 4" descr="Зображення, що містить дерево, трава, просто неба, особа&#10;&#10;Опис створено автоматично">
            <a:extLst>
              <a:ext uri="{FF2B5EF4-FFF2-40B4-BE49-F238E27FC236}">
                <a16:creationId xmlns:a16="http://schemas.microsoft.com/office/drawing/2014/main" id="{F09840C3-A9AA-EDE9-0D8C-AFBC23FF0E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24" r="1252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50002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1F3CB5-2438-13A7-E908-C80624019846}"/>
              </a:ext>
            </a:extLst>
          </p:cNvPr>
          <p:cNvSpPr/>
          <p:nvPr/>
        </p:nvSpPr>
        <p:spPr>
          <a:xfrm>
            <a:off x="640080" y="467157"/>
            <a:ext cx="4243589" cy="6281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/>
          </a:bodyPr>
          <a:lstStyle/>
          <a:p>
            <a:pPr marL="285750"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" sz="3200" dirty="0">
                <a:solidFill>
                  <a:schemeClr val="bg1"/>
                </a:solidFill>
                <a:latin typeface="Arial"/>
                <a:cs typeface="Arial"/>
              </a:rPr>
              <a:t>Лугініна Юлія </a:t>
            </a:r>
            <a:endParaRPr lang="uk-UA" sz="3200" dirty="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uk" sz="2400" dirty="0">
                <a:solidFill>
                  <a:schemeClr val="bg1"/>
                </a:solidFill>
                <a:latin typeface="Arial"/>
                <a:cs typeface="Arial"/>
              </a:rPr>
              <a:t>учениця11 класу </a:t>
            </a:r>
            <a:endParaRPr lang="uk-UA" sz="2400" dirty="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uk" sz="2400" dirty="0">
                <a:solidFill>
                  <a:schemeClr val="bg1"/>
                </a:solidFill>
                <a:latin typeface="Arial"/>
                <a:cs typeface="Arial"/>
              </a:rPr>
              <a:t>Луцького НВК № 9,</a:t>
            </a:r>
            <a:endParaRPr lang="uk-UA" sz="2400" dirty="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marL="285750"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uk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" sz="2400" dirty="0">
                <a:solidFill>
                  <a:schemeClr val="bg1"/>
                </a:solidFill>
                <a:latin typeface="Arial"/>
                <a:cs typeface="Arial"/>
              </a:rPr>
              <a:t> ІІ місце у </a:t>
            </a:r>
            <a:endParaRPr lang="uk-UA" sz="2400" dirty="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en-US" sz="2400" b="1" dirty="0" err="1">
                <a:solidFill>
                  <a:schemeClr val="bg1"/>
                </a:solidFill>
                <a:latin typeface="Arial"/>
                <a:cs typeface="Arial"/>
              </a:rPr>
              <a:t>секці</a:t>
            </a:r>
            <a:r>
              <a:rPr lang="uk" sz="2400" b="1" dirty="0">
                <a:solidFill>
                  <a:schemeClr val="bg1"/>
                </a:solidFill>
                <a:latin typeface="Arial"/>
                <a:cs typeface="Arial"/>
              </a:rPr>
              <a:t>ї </a:t>
            </a:r>
            <a:r>
              <a:rPr lang="en-US" sz="2400" b="1" dirty="0" err="1">
                <a:solidFill>
                  <a:schemeClr val="bg1"/>
                </a:solidFill>
                <a:latin typeface="Arial"/>
                <a:cs typeface="Arial"/>
              </a:rPr>
              <a:t>кліматології</a:t>
            </a: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/>
                <a:cs typeface="Arial"/>
              </a:rPr>
              <a:t>та</a:t>
            </a: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/>
                <a:cs typeface="Arial"/>
              </a:rPr>
              <a:t>метеорології</a:t>
            </a: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uk" sz="2400" dirty="0">
                <a:solidFill>
                  <a:schemeClr val="bg1"/>
                </a:solidFill>
                <a:latin typeface="Arial"/>
                <a:cs typeface="Arial"/>
              </a:rPr>
              <a:t>Всеукраїнського конкурсу-захисту науково-дослідницьких робіт</a:t>
            </a:r>
            <a:r>
              <a:rPr lang="uk" sz="2400" b="1" dirty="0">
                <a:solidFill>
                  <a:schemeClr val="bg1"/>
                </a:solidFill>
                <a:latin typeface="Arial"/>
                <a:cs typeface="Arial"/>
              </a:rPr>
              <a:t>. </a:t>
            </a:r>
            <a:endParaRPr lang="uk-UA" sz="2400" dirty="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marL="285750"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uk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" sz="2400" dirty="0">
                <a:solidFill>
                  <a:schemeClr val="bg1"/>
                </a:solidFill>
                <a:latin typeface="Arial"/>
                <a:cs typeface="Arial"/>
              </a:rPr>
              <a:t>Керівник - </a:t>
            </a:r>
            <a:r>
              <a:rPr lang="en-US" sz="2400" i="1" dirty="0" err="1">
                <a:solidFill>
                  <a:schemeClr val="bg1"/>
                </a:solidFill>
                <a:latin typeface="Arial"/>
                <a:cs typeface="Arial"/>
              </a:rPr>
              <a:t>Федонюк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"/>
                <a:cs typeface="Arial"/>
              </a:rPr>
              <a:t>Віталіна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"/>
                <a:cs typeface="Arial"/>
              </a:rPr>
              <a:t>Володимирівна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2400" i="1" dirty="0" err="1">
                <a:solidFill>
                  <a:schemeClr val="bg1"/>
                </a:solidFill>
                <a:latin typeface="Arial"/>
                <a:cs typeface="Arial"/>
              </a:rPr>
              <a:t>кандидат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"/>
                <a:cs typeface="Arial"/>
              </a:rPr>
              <a:t>географічних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"/>
                <a:cs typeface="Arial"/>
              </a:rPr>
              <a:t>наук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2400" i="1" dirty="0" err="1">
                <a:solidFill>
                  <a:schemeClr val="bg1"/>
                </a:solidFill>
                <a:latin typeface="Arial"/>
                <a:cs typeface="Arial"/>
              </a:rPr>
              <a:t>доцент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"/>
                <a:cs typeface="Arial"/>
              </a:rPr>
              <a:t>Луцького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"/>
                <a:cs typeface="Arial"/>
              </a:rPr>
              <a:t>національного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"/>
                <a:cs typeface="Arial"/>
              </a:rPr>
              <a:t>технічного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"/>
                <a:cs typeface="Arial"/>
              </a:rPr>
              <a:t>університету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2400" i="1" dirty="0" err="1">
                <a:solidFill>
                  <a:schemeClr val="bg1"/>
                </a:solidFill>
                <a:latin typeface="Arial"/>
                <a:cs typeface="Arial"/>
              </a:rPr>
              <a:t>керівник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"/>
                <a:cs typeface="Arial"/>
              </a:rPr>
              <a:t>секції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"/>
                <a:cs typeface="Arial"/>
              </a:rPr>
              <a:t>кліматології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"/>
                <a:cs typeface="Arial"/>
              </a:rPr>
              <a:t>та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"/>
                <a:cs typeface="Arial"/>
              </a:rPr>
              <a:t>метеорології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 ВОМАН</a:t>
            </a:r>
            <a:endParaRPr lang="uk-UA" sz="24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3" name="Рисунок 3" descr="Зображення, що містить особа, жінка, просто неба&#10;&#10;Опис створено автоматично">
            <a:extLst>
              <a:ext uri="{FF2B5EF4-FFF2-40B4-BE49-F238E27FC236}">
                <a16:creationId xmlns:a16="http://schemas.microsoft.com/office/drawing/2014/main" id="{06EE8B44-F654-1012-19A5-C94EBA3E1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4" r="-1" b="2211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83749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67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1F3CB5-2438-13A7-E908-C80624019846}"/>
              </a:ext>
            </a:extLst>
          </p:cNvPr>
          <p:cNvSpPr/>
          <p:nvPr/>
        </p:nvSpPr>
        <p:spPr>
          <a:xfrm>
            <a:off x="903515" y="142880"/>
            <a:ext cx="4082453" cy="61585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uk-UA" sz="320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Новік</a:t>
            </a:r>
            <a:r>
              <a:rPr lang="uk-UA" sz="3200">
                <a:solidFill>
                  <a:schemeClr val="bg1"/>
                </a:solidFill>
                <a:latin typeface="Arial"/>
                <a:ea typeface="Arial"/>
                <a:cs typeface="Arial"/>
              </a:rPr>
              <a:t> Максим, </a:t>
            </a:r>
            <a:endParaRPr lang="en-US" sz="3200">
              <a:solidFill>
                <a:schemeClr val="bg1"/>
              </a:solidFill>
              <a:latin typeface="Calibri" panose="020F0502020204030204"/>
              <a:ea typeface="Arial"/>
              <a:cs typeface="Calibri"/>
            </a:endParaRP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uk-UA" sz="2400">
                <a:solidFill>
                  <a:schemeClr val="bg1"/>
                </a:solidFill>
                <a:latin typeface="Arial"/>
                <a:ea typeface="Arial"/>
                <a:cs typeface="Arial"/>
              </a:rPr>
              <a:t>учень 11 класу </a:t>
            </a:r>
            <a:r>
              <a:rPr lang="uk-UA" sz="240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Старовижівського</a:t>
            </a:r>
            <a:r>
              <a:rPr lang="uk-UA" sz="2400">
                <a:solidFill>
                  <a:schemeClr val="bg1"/>
                </a:solidFill>
                <a:latin typeface="Arial"/>
                <a:ea typeface="Arial"/>
                <a:cs typeface="Arial"/>
              </a:rPr>
              <a:t> ліцею </a:t>
            </a:r>
            <a:r>
              <a:rPr lang="uk-UA" sz="240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Старовижівської</a:t>
            </a:r>
            <a:r>
              <a:rPr lang="uk-UA" sz="2400">
                <a:solidFill>
                  <a:schemeClr val="bg1"/>
                </a:solidFill>
                <a:latin typeface="Arial"/>
                <a:ea typeface="Arial"/>
                <a:cs typeface="Arial"/>
              </a:rPr>
              <a:t> селищної ради,</a:t>
            </a:r>
            <a:endParaRPr lang="en-US" sz="2400">
              <a:solidFill>
                <a:schemeClr val="bg1"/>
              </a:solidFill>
              <a:latin typeface="Calibri" panose="020F0502020204030204"/>
              <a:ea typeface="Arial"/>
              <a:cs typeface="Calibri"/>
            </a:endParaRP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uk-UA" sz="2400">
                <a:solidFill>
                  <a:schemeClr val="bg1"/>
                </a:solidFill>
                <a:latin typeface="Arial"/>
                <a:ea typeface="Arial"/>
                <a:cs typeface="Arial"/>
              </a:rPr>
              <a:t>ІІ місце у секції валеології Всеукраїнського конкурсу-захисту науково-дослідницьких робіт</a:t>
            </a:r>
            <a:endParaRPr lang="en-US" sz="2400">
              <a:solidFill>
                <a:schemeClr val="bg1"/>
              </a:solidFill>
              <a:latin typeface="Calibri" panose="020F0502020204030204"/>
              <a:ea typeface="Arial"/>
              <a:cs typeface="Calibri"/>
            </a:endParaRP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endParaRPr lang="uk-UA" sz="2400">
              <a:solidFill>
                <a:schemeClr val="bg1"/>
              </a:solidFill>
              <a:latin typeface="Times New Roman"/>
              <a:ea typeface="Times New Roman"/>
              <a:cs typeface="Times New Roman"/>
            </a:endParaRP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uk-UA" sz="240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Новік</a:t>
            </a:r>
            <a:r>
              <a:rPr lang="uk-UA" sz="240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Тамара Адамівна, вчитель біології </a:t>
            </a:r>
            <a:r>
              <a:rPr lang="uk-UA" sz="240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Старовижівського</a:t>
            </a:r>
            <a:r>
              <a:rPr lang="uk-UA" sz="240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ліцею </a:t>
            </a:r>
            <a:r>
              <a:rPr lang="uk-UA" sz="240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Старовижівської</a:t>
            </a:r>
            <a:r>
              <a:rPr lang="uk-UA" sz="240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селищної ради, керівник гуртка ВОМАН</a:t>
            </a:r>
            <a:endParaRPr lang="en-US" sz="24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Рисунок 4" descr="Зображення, що містить особа, у приміщенні, стіл, стіна&#10;&#10;Опис створено автоматично">
            <a:extLst>
              <a:ext uri="{FF2B5EF4-FFF2-40B4-BE49-F238E27FC236}">
                <a16:creationId xmlns:a16="http://schemas.microsoft.com/office/drawing/2014/main" id="{63D2BB6F-1CBD-A95D-157C-97DD7A7240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1" r="-2" b="-2"/>
          <a:stretch/>
        </p:blipFill>
        <p:spPr>
          <a:xfrm>
            <a:off x="6643243" y="500753"/>
            <a:ext cx="5211299" cy="544284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141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7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1F3CB5-2438-13A7-E908-C80624019846}"/>
              </a:ext>
            </a:extLst>
          </p:cNvPr>
          <p:cNvSpPr/>
          <p:nvPr/>
        </p:nvSpPr>
        <p:spPr>
          <a:xfrm>
            <a:off x="640080" y="303871"/>
            <a:ext cx="4406874" cy="64448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marL="57150" algn="ctr">
              <a:lnSpc>
                <a:spcPct val="90000"/>
              </a:lnSpc>
            </a:pPr>
            <a:r>
              <a:rPr lang="en-US" sz="3600" b="1" dirty="0" err="1">
                <a:solidFill>
                  <a:schemeClr val="bg1"/>
                </a:solidFill>
              </a:rPr>
              <a:t>Сергійчук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Анастасія</a:t>
            </a:r>
            <a:r>
              <a:rPr lang="en-US" sz="3600" b="1" dirty="0">
                <a:solidFill>
                  <a:schemeClr val="bg1"/>
                </a:solidFill>
              </a:rPr>
              <a:t>, </a:t>
            </a:r>
            <a:endParaRPr lang="uk-UA" sz="3600" b="1" dirty="0">
              <a:solidFill>
                <a:schemeClr val="bg1"/>
              </a:solidFill>
              <a:cs typeface="Calibri"/>
            </a:endParaRPr>
          </a:p>
          <a:p>
            <a:pPr marL="57150" algn="ctr">
              <a:lnSpc>
                <a:spcPct val="90000"/>
              </a:lnSpc>
            </a:pPr>
            <a:r>
              <a:rPr lang="en-US" sz="2400" dirty="0" err="1">
                <a:solidFill>
                  <a:schemeClr val="bg1"/>
                </a:solidFill>
              </a:rPr>
              <a:t>учениця</a:t>
            </a:r>
            <a:r>
              <a:rPr lang="en-US" sz="2400" dirty="0">
                <a:solidFill>
                  <a:schemeClr val="bg1"/>
                </a:solidFill>
              </a:rPr>
              <a:t> 11 </a:t>
            </a:r>
            <a:r>
              <a:rPr lang="en-US" sz="2400" dirty="0" err="1">
                <a:solidFill>
                  <a:schemeClr val="bg1"/>
                </a:solidFill>
              </a:rPr>
              <a:t>класу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uk-UA" sz="2400" dirty="0">
              <a:solidFill>
                <a:schemeClr val="bg1"/>
              </a:solidFill>
            </a:endParaRPr>
          </a:p>
          <a:p>
            <a:pPr marL="57150" algn="ctr">
              <a:lnSpc>
                <a:spcPct val="90000"/>
              </a:lnSpc>
            </a:pPr>
            <a:r>
              <a:rPr lang="en-US" sz="2400" dirty="0" err="1">
                <a:solidFill>
                  <a:schemeClr val="bg1"/>
                </a:solidFill>
              </a:rPr>
              <a:t>Волинського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наукового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ліцею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Волинської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обласної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ради</a:t>
            </a:r>
            <a:r>
              <a:rPr lang="en-US" sz="2400" dirty="0">
                <a:solidFill>
                  <a:schemeClr val="bg1"/>
                </a:solidFill>
              </a:rPr>
              <a:t>,</a:t>
            </a:r>
            <a:endParaRPr lang="en-US" sz="2400" dirty="0">
              <a:solidFill>
                <a:schemeClr val="bg1"/>
              </a:solidFill>
              <a:cs typeface="Calibri"/>
            </a:endParaRPr>
          </a:p>
          <a:p>
            <a:pPr marL="57150" algn="ctr">
              <a:lnSpc>
                <a:spcPct val="90000"/>
              </a:lnSpc>
            </a:pPr>
            <a:endParaRPr lang="en-US" sz="2400" dirty="0">
              <a:solidFill>
                <a:schemeClr val="bg1"/>
              </a:solidFill>
            </a:endParaRPr>
          </a:p>
          <a:p>
            <a:pPr marL="57150" algn="ctr"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 ІІ </a:t>
            </a:r>
            <a:r>
              <a:rPr lang="en-US" sz="2800" dirty="0" err="1">
                <a:solidFill>
                  <a:schemeClr val="bg1"/>
                </a:solidFill>
              </a:rPr>
              <a:t>місце</a:t>
            </a:r>
            <a:r>
              <a:rPr lang="en-US" sz="2800" dirty="0">
                <a:solidFill>
                  <a:schemeClr val="bg1"/>
                </a:solidFill>
              </a:rPr>
              <a:t> у </a:t>
            </a:r>
            <a:r>
              <a:rPr lang="en-US" sz="2800" dirty="0" err="1">
                <a:solidFill>
                  <a:schemeClr val="bg1"/>
                </a:solidFill>
              </a:rPr>
              <a:t>секції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української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літератури</a:t>
            </a:r>
            <a:endParaRPr lang="en-US" sz="2800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uk-UA" sz="2000" dirty="0">
                <a:solidFill>
                  <a:schemeClr val="bg1"/>
                </a:solidFill>
                <a:latin typeface="Arial"/>
                <a:cs typeface="Arial"/>
              </a:rPr>
              <a:t>Всеукраїнського конкурсу-захисту науково-дослідницьких робіт</a:t>
            </a: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57150">
              <a:lnSpc>
                <a:spcPct val="90000"/>
              </a:lnSpc>
            </a:pPr>
            <a:endParaRPr lang="en-US" sz="2800" dirty="0">
              <a:solidFill>
                <a:schemeClr val="bg1"/>
              </a:solidFill>
              <a:cs typeface="Calibri"/>
            </a:endParaRPr>
          </a:p>
          <a:p>
            <a:pPr marL="57150">
              <a:lnSpc>
                <a:spcPct val="90000"/>
              </a:lnSpc>
            </a:pPr>
            <a:endParaRPr lang="en-US" sz="2800" dirty="0">
              <a:solidFill>
                <a:schemeClr val="bg1"/>
              </a:solidFill>
              <a:cs typeface="Calibri"/>
            </a:endParaRPr>
          </a:p>
          <a:p>
            <a:pPr marL="57150">
              <a:lnSpc>
                <a:spcPct val="90000"/>
              </a:lnSpc>
            </a:pPr>
            <a:endParaRPr lang="en-US" sz="2800" dirty="0">
              <a:solidFill>
                <a:schemeClr val="bg1"/>
              </a:solidFill>
            </a:endParaRPr>
          </a:p>
          <a:p>
            <a:pPr marL="57150" algn="ctr">
              <a:lnSpc>
                <a:spcPct val="90000"/>
              </a:lnSpc>
            </a:pPr>
            <a:r>
              <a:rPr lang="en-US" sz="2400" dirty="0" err="1">
                <a:solidFill>
                  <a:schemeClr val="bg1"/>
                </a:solidFill>
              </a:rPr>
              <a:t>Керівник</a:t>
            </a:r>
            <a:r>
              <a:rPr lang="en-US" sz="2400" dirty="0">
                <a:solidFill>
                  <a:schemeClr val="bg1"/>
                </a:solidFill>
              </a:rPr>
              <a:t> - </a:t>
            </a:r>
            <a:r>
              <a:rPr lang="en-US" sz="2400" dirty="0" err="1">
                <a:solidFill>
                  <a:schemeClr val="bg1"/>
                </a:solidFill>
              </a:rPr>
              <a:t>Головій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Оксана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Миколаївна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кандидат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філологічних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наук</a:t>
            </a:r>
            <a:r>
              <a:rPr lang="en-US" sz="2400" dirty="0">
                <a:solidFill>
                  <a:schemeClr val="bg1"/>
                </a:solidFill>
              </a:rPr>
              <a:t>, </a:t>
            </a:r>
            <a:endParaRPr lang="en-US" sz="2400" dirty="0">
              <a:solidFill>
                <a:schemeClr val="bg1"/>
              </a:solidFill>
              <a:cs typeface="Calibri"/>
            </a:endParaRPr>
          </a:p>
          <a:p>
            <a:pPr marL="57150" algn="ctr">
              <a:lnSpc>
                <a:spcPct val="90000"/>
              </a:lnSpc>
            </a:pPr>
            <a:r>
              <a:rPr lang="en-US" sz="2400" dirty="0" err="1">
                <a:solidFill>
                  <a:schemeClr val="bg1"/>
                </a:solidFill>
              </a:rPr>
              <a:t>доцент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Волинського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національного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університету</a:t>
            </a:r>
            <a:r>
              <a:rPr lang="en-US" sz="2400" dirty="0">
                <a:solidFill>
                  <a:schemeClr val="bg1"/>
                </a:solidFill>
              </a:rPr>
              <a:t> </a:t>
            </a:r>
            <a:endParaRPr lang="en-US" sz="2400" dirty="0">
              <a:solidFill>
                <a:schemeClr val="bg1"/>
              </a:solidFill>
              <a:cs typeface="Calibri"/>
            </a:endParaRPr>
          </a:p>
          <a:p>
            <a:pPr marL="57150" algn="ctr">
              <a:lnSpc>
                <a:spcPct val="90000"/>
              </a:lnSpc>
            </a:pPr>
            <a:r>
              <a:rPr lang="en-US" sz="2400" dirty="0" err="1">
                <a:solidFill>
                  <a:schemeClr val="bg1"/>
                </a:solidFill>
              </a:rPr>
              <a:t>імені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Лесі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Українки</a:t>
            </a:r>
            <a:endParaRPr lang="en-US" sz="2400" dirty="0">
              <a:solidFill>
                <a:schemeClr val="bg1"/>
              </a:solidFill>
              <a:cs typeface="Calibri" panose="020F050202020403020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3" name="Рисунок 4" descr="Зображення, що містить дерево, особа, просто неба, позування&#10;&#10;Опис створено автоматично">
            <a:extLst>
              <a:ext uri="{FF2B5EF4-FFF2-40B4-BE49-F238E27FC236}">
                <a16:creationId xmlns:a16="http://schemas.microsoft.com/office/drawing/2014/main" id="{1225D121-A735-2119-1F3B-01F57A6D5F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4" b="2985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36379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80A7BAC-C34B-F987-08C7-0221E3B7D42B}"/>
              </a:ext>
            </a:extLst>
          </p:cNvPr>
          <p:cNvSpPr/>
          <p:nvPr/>
        </p:nvSpPr>
        <p:spPr>
          <a:xfrm>
            <a:off x="10720387" y="0"/>
            <a:ext cx="1471613" cy="6858000"/>
          </a:xfrm>
          <a:prstGeom prst="rect">
            <a:avLst/>
          </a:prstGeom>
          <a:solidFill>
            <a:srgbClr val="8FAADC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627D412-7441-F38F-DBEB-17C2D32F3FCC}"/>
              </a:ext>
            </a:extLst>
          </p:cNvPr>
          <p:cNvSpPr/>
          <p:nvPr/>
        </p:nvSpPr>
        <p:spPr>
          <a:xfrm>
            <a:off x="800100" y="354540"/>
            <a:ext cx="8148865" cy="3620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UA" sz="5400">
                <a:solidFill>
                  <a:schemeClr val="tx1"/>
                </a:solidFill>
                <a:latin typeface="Century Gothic"/>
              </a:rPr>
              <a:t>ПЕРЕМОЖЦІ МІЖНАРОДНИХ</a:t>
            </a:r>
            <a:endParaRPr lang="uk-UA">
              <a:solidFill>
                <a:schemeClr val="tx1"/>
              </a:solidFill>
            </a:endParaRPr>
          </a:p>
          <a:p>
            <a:pPr algn="ctr"/>
            <a:r>
              <a:rPr lang="ru-UA" sz="5400">
                <a:solidFill>
                  <a:schemeClr val="tx1"/>
                </a:solidFill>
                <a:latin typeface="Century Gothic"/>
              </a:rPr>
              <a:t> КОНКУРСІВ</a:t>
            </a:r>
            <a:endParaRPr lang="ru-UA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325DF9-AEC0-66CF-A9EA-EFC79BDBB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631" y="3371251"/>
            <a:ext cx="3272547" cy="32616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6E355B-1EFE-FDD5-4956-C4BE4C072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718" y="3789766"/>
            <a:ext cx="3371516" cy="25286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81FB06-33FD-D3A7-E00A-FB7612182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6905" y="298328"/>
            <a:ext cx="3584557" cy="268569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8BF16DD-64ED-5CF1-16F4-10B0292F7316}"/>
              </a:ext>
            </a:extLst>
          </p:cNvPr>
          <p:cNvSpPr/>
          <p:nvPr/>
        </p:nvSpPr>
        <p:spPr>
          <a:xfrm>
            <a:off x="0" y="0"/>
            <a:ext cx="1471613" cy="6858000"/>
          </a:xfrm>
          <a:prstGeom prst="rect">
            <a:avLst/>
          </a:prstGeom>
          <a:solidFill>
            <a:srgbClr val="8FAADC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7148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EAE48C4B-3A90-42C3-BA00-6092B4771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 descr="Зображення, що містить особа, стіна, у приміщенні&#10;&#10;Опис створено автоматично">
            <a:extLst>
              <a:ext uri="{FF2B5EF4-FFF2-40B4-BE49-F238E27FC236}">
                <a16:creationId xmlns:a16="http://schemas.microsoft.com/office/drawing/2014/main" id="{51AF51CE-5934-7AD3-0971-63BF0244A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5" b="19034"/>
          <a:stretch/>
        </p:blipFill>
        <p:spPr>
          <a:xfrm>
            <a:off x="304820" y="65324"/>
            <a:ext cx="3170459" cy="3290239"/>
          </a:xfrm>
          <a:custGeom>
            <a:avLst/>
            <a:gdLst/>
            <a:ahLst/>
            <a:cxnLst/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</p:spPr>
      </p:pic>
      <p:sp>
        <p:nvSpPr>
          <p:cNvPr id="107" name="sketch line">
            <a:extLst>
              <a:ext uri="{FF2B5EF4-FFF2-40B4-BE49-F238E27FC236}">
                <a16:creationId xmlns:a16="http://schemas.microsoft.com/office/drawing/2014/main" id="{F919E280-CA27-4214-97E6-294E0C3BC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46318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03B02CF-B62F-64C8-3597-29B36BA570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73" r="16635" b="-1"/>
          <a:stretch/>
        </p:blipFill>
        <p:spPr>
          <a:xfrm>
            <a:off x="1" y="3537857"/>
            <a:ext cx="4051081" cy="2590800"/>
          </a:xfrm>
          <a:custGeom>
            <a:avLst/>
            <a:gdLst/>
            <a:ahLst/>
            <a:cxnLst/>
            <a:rect l="l" t="t" r="r" b="b"/>
            <a:pathLst>
              <a:path w="4051081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cubicBezTo>
                  <a:pt x="4042100" y="1477465"/>
                  <a:pt x="4059584" y="1566941"/>
                  <a:pt x="4046914" y="1661622"/>
                </a:cubicBezTo>
                <a:cubicBezTo>
                  <a:pt x="4039566" y="1720003"/>
                  <a:pt x="4037919" y="177965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1F3CB5-2438-13A7-E908-C80624019846}"/>
              </a:ext>
            </a:extLst>
          </p:cNvPr>
          <p:cNvSpPr/>
          <p:nvPr/>
        </p:nvSpPr>
        <p:spPr>
          <a:xfrm>
            <a:off x="4654296" y="257339"/>
            <a:ext cx="6894576" cy="5933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-UA" sz="2800">
                <a:solidFill>
                  <a:schemeClr val="bg1"/>
                </a:solidFill>
                <a:latin typeface="Arial"/>
              </a:rPr>
              <a:t>Жук Максим, </a:t>
            </a:r>
            <a:endParaRPr lang="en-US" sz="280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-UA" sz="2800">
                <a:solidFill>
                  <a:schemeClr val="bg1"/>
                </a:solidFill>
                <a:latin typeface="Arial"/>
              </a:rPr>
              <a:t>учень 11 класу </a:t>
            </a:r>
            <a:endParaRPr lang="en-US" sz="280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-UA" sz="2800">
                <a:solidFill>
                  <a:schemeClr val="bg1"/>
                </a:solidFill>
                <a:latin typeface="Arial"/>
              </a:rPr>
              <a:t>Луцького ліцею № 22 </a:t>
            </a:r>
            <a:endParaRPr lang="en-US" sz="280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uk-UA" sz="2800">
              <a:solidFill>
                <a:schemeClr val="bg1"/>
              </a:solidFill>
              <a:latin typeface="Arial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-UA" sz="2800" b="1">
                <a:solidFill>
                  <a:schemeClr val="bg1"/>
                </a:solidFill>
                <a:latin typeface="Arial"/>
              </a:rPr>
              <a:t>ІІ місце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-UA" sz="2800" b="1">
                <a:solidFill>
                  <a:schemeClr val="bg1"/>
                </a:solidFill>
                <a:latin typeface="Arial"/>
              </a:rPr>
              <a:t>у </a:t>
            </a:r>
            <a:r>
              <a:rPr lang="uk-UA" sz="2800" b="1">
                <a:solidFill>
                  <a:schemeClr val="bg1"/>
                </a:solidFill>
                <a:latin typeface="Arial"/>
                <a:ea typeface="Arial"/>
                <a:cs typeface="Arial"/>
              </a:rPr>
              <a:t>секці</a:t>
            </a:r>
            <a:r>
              <a:rPr lang="uk-UA" sz="2800" b="1">
                <a:solidFill>
                  <a:schemeClr val="bg1"/>
                </a:solidFill>
                <a:latin typeface="Arial"/>
              </a:rPr>
              <a:t>ї</a:t>
            </a:r>
            <a:r>
              <a:rPr lang="uk-UA" sz="2800" b="1">
                <a:solidFill>
                  <a:schemeClr val="bg1"/>
                </a:solidFill>
                <a:latin typeface="Arial"/>
                <a:ea typeface="Arial"/>
                <a:cs typeface="Arial"/>
              </a:rPr>
              <a:t> комп’ютерних систем та мереж 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-UA" sz="2400">
                <a:solidFill>
                  <a:schemeClr val="bg1"/>
                </a:solidFill>
                <a:latin typeface="Arial"/>
                <a:ea typeface="Arial"/>
                <a:cs typeface="Arial"/>
              </a:rPr>
              <a:t>Всеукраїнського конкурсу-захисту науково-дослідницьких робіт</a:t>
            </a:r>
            <a:endParaRPr lang="uk-UA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uk-UA" sz="2400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uk-UA" sz="2400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-UA" sz="2800">
                <a:solidFill>
                  <a:schemeClr val="bg1"/>
                </a:solidFill>
              </a:rPr>
              <a:t>Керівник - Шум Юрій Петрович, вчитель інформатики Луцького ліцею №22 </a:t>
            </a:r>
            <a:endParaRPr lang="uk-UA" sz="28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6670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Зображення, що містить Веб-сайт&#10;&#10;Опис створено автоматично">
            <a:extLst>
              <a:ext uri="{FF2B5EF4-FFF2-40B4-BE49-F238E27FC236}">
                <a16:creationId xmlns:a16="http://schemas.microsoft.com/office/drawing/2014/main" id="{D833D808-B96D-5D10-88B0-18DAC69CD7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9" r="1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7" name="Rectangle 1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1F3CB5-2438-13A7-E908-C80624019846}"/>
              </a:ext>
            </a:extLst>
          </p:cNvPr>
          <p:cNvSpPr/>
          <p:nvPr/>
        </p:nvSpPr>
        <p:spPr>
          <a:xfrm>
            <a:off x="6932896" y="213516"/>
            <a:ext cx="5030503" cy="6594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uk" sz="3200">
                <a:solidFill>
                  <a:schemeClr val="bg1"/>
                </a:solidFill>
                <a:latin typeface="Arial"/>
                <a:cs typeface="Arial"/>
              </a:rPr>
              <a:t>Кущ Арсен, </a:t>
            </a:r>
            <a:endParaRPr lang="uk-UA" sz="320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algn="ctr"/>
            <a:r>
              <a:rPr lang="uk" sz="2000">
                <a:solidFill>
                  <a:schemeClr val="bg1"/>
                </a:solidFill>
                <a:latin typeface="Arial"/>
                <a:cs typeface="Arial"/>
              </a:rPr>
              <a:t>учень 11 класу Луцького ліцею №21 імені Михайла Кравчука Луцької міської ради”  </a:t>
            </a:r>
            <a:endParaRPr lang="uk-UA" sz="200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algn="ctr"/>
            <a:endParaRPr lang="uk" sz="240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uk" sz="2400">
                <a:solidFill>
                  <a:schemeClr val="bg1"/>
                </a:solidFill>
                <a:latin typeface="Arial"/>
                <a:cs typeface="Arial"/>
              </a:rPr>
              <a:t>ІІ місце у</a:t>
            </a:r>
            <a:r>
              <a:rPr lang="uk" sz="2400" b="1">
                <a:solidFill>
                  <a:schemeClr val="bg1"/>
                </a:solidFill>
                <a:latin typeface="Arial"/>
                <a:cs typeface="Arial"/>
              </a:rPr>
              <a:t> с</a:t>
            </a:r>
            <a:r>
              <a:rPr lang="en-US" sz="2400" b="1" err="1">
                <a:solidFill>
                  <a:schemeClr val="bg1"/>
                </a:solidFill>
                <a:latin typeface="Arial"/>
                <a:cs typeface="Arial"/>
              </a:rPr>
              <a:t>екції</a:t>
            </a:r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b="1" err="1">
                <a:solidFill>
                  <a:schemeClr val="bg1"/>
                </a:solidFill>
                <a:latin typeface="Arial"/>
                <a:cs typeface="Arial"/>
              </a:rPr>
              <a:t>інформаційних</a:t>
            </a:r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b="1" err="1">
                <a:solidFill>
                  <a:schemeClr val="bg1"/>
                </a:solidFill>
                <a:latin typeface="Arial"/>
                <a:cs typeface="Arial"/>
              </a:rPr>
              <a:t>систем</a:t>
            </a:r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, </a:t>
            </a:r>
            <a:endParaRPr lang="uk-UA" sz="240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algn="ctr"/>
            <a:r>
              <a:rPr lang="en-US" sz="2400" b="1" err="1">
                <a:solidFill>
                  <a:schemeClr val="bg1"/>
                </a:solidFill>
                <a:latin typeface="Arial"/>
                <a:cs typeface="Arial"/>
              </a:rPr>
              <a:t>баз</a:t>
            </a:r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b="1" err="1">
                <a:solidFill>
                  <a:schemeClr val="bg1"/>
                </a:solidFill>
                <a:latin typeface="Arial"/>
                <a:cs typeface="Arial"/>
              </a:rPr>
              <a:t>даних</a:t>
            </a:r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b="1" err="1">
                <a:solidFill>
                  <a:schemeClr val="bg1"/>
                </a:solidFill>
                <a:latin typeface="Arial"/>
                <a:cs typeface="Arial"/>
              </a:rPr>
              <a:t>та</a:t>
            </a:r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b="1" err="1">
                <a:solidFill>
                  <a:schemeClr val="bg1"/>
                </a:solidFill>
                <a:latin typeface="Arial"/>
                <a:cs typeface="Arial"/>
              </a:rPr>
              <a:t>систем</a:t>
            </a:r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b="1" err="1">
                <a:solidFill>
                  <a:schemeClr val="bg1"/>
                </a:solidFill>
                <a:latin typeface="Arial"/>
                <a:cs typeface="Arial"/>
              </a:rPr>
              <a:t>штучного</a:t>
            </a:r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b="1" err="1">
                <a:solidFill>
                  <a:schemeClr val="bg1"/>
                </a:solidFill>
                <a:latin typeface="Arial"/>
                <a:cs typeface="Arial"/>
              </a:rPr>
              <a:t>інтелекту</a:t>
            </a:r>
            <a:r>
              <a:rPr lang="uk" sz="2400" b="1">
                <a:solidFill>
                  <a:schemeClr val="bg1"/>
                </a:solidFill>
                <a:latin typeface="Arial"/>
                <a:cs typeface="Arial"/>
              </a:rPr>
              <a:t> </a:t>
            </a:r>
            <a:endParaRPr lang="uk-UA" sz="240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algn="ctr"/>
            <a:r>
              <a:rPr lang="uk-UA" sz="2400">
                <a:solidFill>
                  <a:schemeClr val="bg1"/>
                </a:solidFill>
                <a:latin typeface="Arial"/>
                <a:cs typeface="Arial"/>
              </a:rPr>
              <a:t>Всеукраїнського конкурсу-захисту науково-дослідницьких робіт</a:t>
            </a:r>
            <a:endParaRPr lang="uk" sz="240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uk" sz="2400" b="1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uk" sz="2400" b="1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uk" sz="2400" b="1">
                <a:solidFill>
                  <a:schemeClr val="bg1"/>
                </a:solidFill>
                <a:latin typeface="Arial"/>
                <a:cs typeface="Arial"/>
              </a:rPr>
              <a:t>Керівник - </a:t>
            </a:r>
            <a:r>
              <a:rPr lang="en-US" sz="2400" i="1" err="1">
                <a:solidFill>
                  <a:schemeClr val="bg1"/>
                </a:solidFill>
                <a:latin typeface="Arial"/>
                <a:cs typeface="Arial"/>
              </a:rPr>
              <a:t>Щегельський</a:t>
            </a:r>
            <a:r>
              <a:rPr lang="en-US" sz="2400" i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i="1" err="1">
                <a:solidFill>
                  <a:schemeClr val="bg1"/>
                </a:solidFill>
                <a:latin typeface="Arial"/>
                <a:cs typeface="Arial"/>
              </a:rPr>
              <a:t>Тарас</a:t>
            </a:r>
            <a:r>
              <a:rPr lang="en-US" sz="2400" i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i="1" err="1">
                <a:solidFill>
                  <a:schemeClr val="bg1"/>
                </a:solidFill>
                <a:latin typeface="Arial"/>
                <a:cs typeface="Arial"/>
              </a:rPr>
              <a:t>Сергійович</a:t>
            </a:r>
            <a:r>
              <a:rPr lang="en-US" sz="2400" i="1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2400" i="1" err="1">
                <a:solidFill>
                  <a:schemeClr val="bg1"/>
                </a:solidFill>
                <a:latin typeface="Arial"/>
                <a:cs typeface="Arial"/>
              </a:rPr>
              <a:t>керівник</a:t>
            </a:r>
            <a:r>
              <a:rPr lang="en-US" sz="2400" i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i="1" err="1">
                <a:solidFill>
                  <a:schemeClr val="bg1"/>
                </a:solidFill>
                <a:latin typeface="Arial"/>
                <a:cs typeface="Arial"/>
              </a:rPr>
              <a:t>секцій</a:t>
            </a:r>
            <a:r>
              <a:rPr lang="en-US" sz="2400" i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i="1" err="1">
                <a:solidFill>
                  <a:schemeClr val="bg1"/>
                </a:solidFill>
                <a:latin typeface="Arial"/>
                <a:cs typeface="Arial"/>
              </a:rPr>
              <a:t>відділення</a:t>
            </a:r>
            <a:r>
              <a:rPr lang="en-US" sz="2400" i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i="1" err="1">
                <a:solidFill>
                  <a:schemeClr val="bg1"/>
                </a:solidFill>
                <a:latin typeface="Arial"/>
                <a:cs typeface="Arial"/>
              </a:rPr>
              <a:t>комп’ютерних</a:t>
            </a:r>
            <a:r>
              <a:rPr lang="en-US" sz="2400" i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i="1" err="1">
                <a:solidFill>
                  <a:schemeClr val="bg1"/>
                </a:solidFill>
                <a:latin typeface="Arial"/>
                <a:cs typeface="Arial"/>
              </a:rPr>
              <a:t>наук</a:t>
            </a:r>
            <a:r>
              <a:rPr lang="en-US" sz="2400" i="1">
                <a:solidFill>
                  <a:schemeClr val="bg1"/>
                </a:solidFill>
                <a:latin typeface="Arial"/>
                <a:cs typeface="Arial"/>
              </a:rPr>
              <a:t> ВОМАН</a:t>
            </a:r>
            <a:endParaRPr lang="uk-UA" sz="2400">
              <a:solidFill>
                <a:schemeClr val="bg1"/>
              </a:solidFill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8867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" name="Rectangle 121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1F3CB5-2438-13A7-E908-C80624019846}"/>
              </a:ext>
            </a:extLst>
          </p:cNvPr>
          <p:cNvSpPr/>
          <p:nvPr/>
        </p:nvSpPr>
        <p:spPr>
          <a:xfrm>
            <a:off x="836680" y="271467"/>
            <a:ext cx="6002110" cy="6243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57150" algn="ctr">
              <a:lnSpc>
                <a:spcPct val="90000"/>
              </a:lnSpc>
            </a:pPr>
            <a:endParaRPr lang="uk-UA" sz="3200" dirty="0">
              <a:solidFill>
                <a:schemeClr val="bg1"/>
              </a:solidFill>
              <a:latin typeface="Arial"/>
            </a:endParaRPr>
          </a:p>
          <a:p>
            <a:pPr marL="57150" algn="ctr">
              <a:lnSpc>
                <a:spcPct val="90000"/>
              </a:lnSpc>
            </a:pPr>
            <a:r>
              <a:rPr lang="uk-UA" sz="3200" dirty="0" err="1">
                <a:solidFill>
                  <a:schemeClr val="bg1"/>
                </a:solidFill>
                <a:latin typeface="Arial"/>
              </a:rPr>
              <a:t>Левковський</a:t>
            </a:r>
            <a:r>
              <a:rPr lang="uk-UA" sz="3200" dirty="0">
                <a:solidFill>
                  <a:schemeClr val="bg1"/>
                </a:solidFill>
                <a:latin typeface="Arial"/>
              </a:rPr>
              <a:t> Владислав, </a:t>
            </a:r>
            <a:endParaRPr lang="en-US" sz="3200" dirty="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marL="57150" algn="ctr">
              <a:lnSpc>
                <a:spcPct val="90000"/>
              </a:lnSpc>
            </a:pPr>
            <a:r>
              <a:rPr lang="uk-UA" sz="2400" dirty="0">
                <a:solidFill>
                  <a:schemeClr val="bg1"/>
                </a:solidFill>
                <a:latin typeface="Arial"/>
              </a:rPr>
              <a:t>учень 11 класу Луцького ліцею № 9 </a:t>
            </a:r>
          </a:p>
          <a:p>
            <a:pPr marL="57150" algn="ctr">
              <a:lnSpc>
                <a:spcPct val="90000"/>
              </a:lnSpc>
            </a:pPr>
            <a:r>
              <a:rPr lang="uk-UA" sz="2400" dirty="0">
                <a:solidFill>
                  <a:schemeClr val="bg1"/>
                </a:solidFill>
                <a:latin typeface="Arial"/>
              </a:rPr>
              <a:t>Луцької міської ради,  </a:t>
            </a:r>
            <a:endParaRPr lang="en-US" sz="2400" dirty="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marL="57150" algn="ctr">
              <a:lnSpc>
                <a:spcPct val="90000"/>
              </a:lnSpc>
            </a:pPr>
            <a:endParaRPr lang="uk-UA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57150" algn="ctr">
              <a:lnSpc>
                <a:spcPct val="90000"/>
              </a:lnSpc>
            </a:pPr>
            <a:endParaRPr lang="uk-UA" sz="2400" dirty="0">
              <a:solidFill>
                <a:schemeClr val="bg1"/>
              </a:solidFill>
              <a:latin typeface="Arial"/>
            </a:endParaRPr>
          </a:p>
          <a:p>
            <a:pPr marL="57150" algn="ctr">
              <a:lnSpc>
                <a:spcPct val="90000"/>
              </a:lnSpc>
            </a:pPr>
            <a:endParaRPr lang="uk-UA" sz="2400" dirty="0">
              <a:solidFill>
                <a:schemeClr val="bg1"/>
              </a:solidFill>
              <a:latin typeface="Arial"/>
            </a:endParaRPr>
          </a:p>
          <a:p>
            <a:pPr marL="57150" algn="ctr">
              <a:lnSpc>
                <a:spcPct val="90000"/>
              </a:lnSpc>
            </a:pPr>
            <a:r>
              <a:rPr lang="uk-UA" sz="2400" dirty="0">
                <a:solidFill>
                  <a:schemeClr val="bg1"/>
                </a:solidFill>
                <a:latin typeface="Arial"/>
              </a:rPr>
              <a:t> ІІІ місце у секції </a:t>
            </a:r>
            <a:r>
              <a:rPr lang="uk-UA" sz="2400" b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економічної теорії та історії економічної думки</a:t>
            </a:r>
            <a:r>
              <a:rPr lang="uk-UA" sz="2400" dirty="0">
                <a:solidFill>
                  <a:schemeClr val="bg1"/>
                </a:solidFill>
                <a:latin typeface="Arial"/>
              </a:rPr>
              <a:t> </a:t>
            </a:r>
            <a:endParaRPr lang="en-US" sz="2400" dirty="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marL="57150" algn="ctr">
              <a:lnSpc>
                <a:spcPct val="90000"/>
              </a:lnSpc>
            </a:pPr>
            <a:r>
              <a:rPr lang="uk-UA" sz="2400" dirty="0">
                <a:solidFill>
                  <a:schemeClr val="bg1"/>
                </a:solidFill>
                <a:latin typeface="Arial"/>
              </a:rPr>
              <a:t>Всеукраїнського конкурсу-захисту науково-дослідницьких робіт </a:t>
            </a:r>
            <a:endParaRPr lang="en-US" sz="2400" dirty="0">
              <a:solidFill>
                <a:schemeClr val="bg1"/>
              </a:solidFill>
              <a:cs typeface="Calibri"/>
            </a:endParaRPr>
          </a:p>
          <a:p>
            <a:pPr marL="57150" algn="ctr">
              <a:lnSpc>
                <a:spcPct val="90000"/>
              </a:lnSpc>
            </a:pPr>
            <a:endParaRPr lang="uk-UA" sz="2400" dirty="0">
              <a:solidFill>
                <a:schemeClr val="bg1"/>
              </a:solidFill>
            </a:endParaRPr>
          </a:p>
          <a:p>
            <a:pPr marL="57150" algn="ctr">
              <a:lnSpc>
                <a:spcPct val="90000"/>
              </a:lnSpc>
            </a:pPr>
            <a:endParaRPr lang="uk-UA" sz="2400" dirty="0">
              <a:solidFill>
                <a:schemeClr val="bg1"/>
              </a:solidFill>
            </a:endParaRPr>
          </a:p>
          <a:p>
            <a:pPr marL="57150" algn="ctr">
              <a:lnSpc>
                <a:spcPct val="90000"/>
              </a:lnSpc>
            </a:pPr>
            <a:r>
              <a:rPr lang="uk-UA" sz="2400" dirty="0">
                <a:solidFill>
                  <a:schemeClr val="bg1"/>
                </a:solidFill>
              </a:rPr>
              <a:t>КЕРІВНИКИ: </a:t>
            </a:r>
            <a:endParaRPr lang="en-US" sz="2400" dirty="0">
              <a:solidFill>
                <a:schemeClr val="bg1"/>
              </a:solidFill>
              <a:cs typeface="Calibri"/>
            </a:endParaRPr>
          </a:p>
          <a:p>
            <a:pPr marL="57150" algn="ctr">
              <a:lnSpc>
                <a:spcPct val="90000"/>
              </a:lnSpc>
            </a:pPr>
            <a:r>
              <a:rPr lang="uk-UA" sz="2400" dirty="0" err="1">
                <a:solidFill>
                  <a:schemeClr val="bg1"/>
                </a:solidFill>
              </a:rPr>
              <a:t>Єлісєєва</a:t>
            </a:r>
            <a:r>
              <a:rPr lang="uk-UA" sz="2400" dirty="0">
                <a:solidFill>
                  <a:schemeClr val="bg1"/>
                </a:solidFill>
              </a:rPr>
              <a:t> Людмила Володимирівна, </a:t>
            </a:r>
            <a:endParaRPr lang="en-US" sz="2400" dirty="0">
              <a:solidFill>
                <a:schemeClr val="bg1"/>
              </a:solidFill>
            </a:endParaRPr>
          </a:p>
          <a:p>
            <a:pPr marL="57150" algn="ctr">
              <a:lnSpc>
                <a:spcPct val="90000"/>
              </a:lnSpc>
            </a:pPr>
            <a:r>
              <a:rPr lang="uk-UA" sz="2400" dirty="0">
                <a:solidFill>
                  <a:schemeClr val="bg1"/>
                </a:solidFill>
              </a:rPr>
              <a:t>доктор економічних наук, професор Волинського національного університету </a:t>
            </a:r>
            <a:endParaRPr lang="en-US" sz="2400" dirty="0">
              <a:solidFill>
                <a:schemeClr val="bg1"/>
              </a:solidFill>
              <a:cs typeface="Calibri"/>
            </a:endParaRPr>
          </a:p>
          <a:p>
            <a:pPr marL="57150" algn="ctr">
              <a:lnSpc>
                <a:spcPct val="90000"/>
              </a:lnSpc>
            </a:pPr>
            <a:r>
              <a:rPr lang="uk-UA" sz="2400" dirty="0">
                <a:solidFill>
                  <a:schemeClr val="bg1"/>
                </a:solidFill>
              </a:rPr>
              <a:t>імені Лесі Українки, </a:t>
            </a:r>
            <a:endParaRPr lang="en-US" sz="2400" dirty="0">
              <a:solidFill>
                <a:schemeClr val="bg1"/>
              </a:solidFill>
            </a:endParaRPr>
          </a:p>
          <a:p>
            <a:pPr marL="57150" algn="ctr">
              <a:lnSpc>
                <a:spcPct val="90000"/>
              </a:lnSpc>
            </a:pPr>
            <a:r>
              <a:rPr lang="uk-UA" sz="2400" dirty="0">
                <a:solidFill>
                  <a:schemeClr val="bg1"/>
                </a:solidFill>
              </a:rPr>
              <a:t>керівник секції економіки ВОМАН; </a:t>
            </a:r>
            <a:endParaRPr lang="en-US" sz="2400" dirty="0">
              <a:solidFill>
                <a:schemeClr val="bg1"/>
              </a:solidFill>
              <a:cs typeface="Calibri"/>
            </a:endParaRPr>
          </a:p>
          <a:p>
            <a:pPr marL="57150" algn="ctr">
              <a:lnSpc>
                <a:spcPct val="90000"/>
              </a:lnSpc>
            </a:pPr>
            <a:r>
              <a:rPr lang="uk-UA" sz="2400" dirty="0">
                <a:solidFill>
                  <a:schemeClr val="bg1"/>
                </a:solidFill>
              </a:rPr>
              <a:t>Рибка Олена Борисівна, </a:t>
            </a:r>
            <a:endParaRPr lang="en-US" sz="2400" dirty="0">
              <a:solidFill>
                <a:schemeClr val="bg1"/>
              </a:solidFill>
            </a:endParaRPr>
          </a:p>
          <a:p>
            <a:pPr marL="57150" algn="ctr">
              <a:lnSpc>
                <a:spcPct val="90000"/>
              </a:lnSpc>
            </a:pPr>
            <a:r>
              <a:rPr lang="uk-UA" sz="2400" dirty="0">
                <a:solidFill>
                  <a:schemeClr val="bg1"/>
                </a:solidFill>
              </a:rPr>
              <a:t>вчитель географії та економіки </a:t>
            </a:r>
            <a:endParaRPr lang="en-US" sz="2400" dirty="0">
              <a:solidFill>
                <a:schemeClr val="bg1"/>
              </a:solidFill>
            </a:endParaRPr>
          </a:p>
          <a:p>
            <a:pPr marL="57150" algn="ctr">
              <a:lnSpc>
                <a:spcPct val="90000"/>
              </a:lnSpc>
            </a:pPr>
            <a:r>
              <a:rPr lang="uk-UA" sz="2400" dirty="0">
                <a:solidFill>
                  <a:schemeClr val="bg1"/>
                </a:solidFill>
              </a:rPr>
              <a:t>Луцького ліцею № 9 </a:t>
            </a:r>
            <a:endParaRPr lang="en-US" sz="24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3" name="Рисунок 3" descr="Зображення, що містить особа, стіна, позування&#10;&#10;Опис створено автоматично">
            <a:extLst>
              <a:ext uri="{FF2B5EF4-FFF2-40B4-BE49-F238E27FC236}">
                <a16:creationId xmlns:a16="http://schemas.microsoft.com/office/drawing/2014/main" id="{1BA86E68-8744-D71C-9010-CD6F4B5FAB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9" r="13723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66846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7" name="Rectangle 12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1F3CB5-2438-13A7-E908-C80624019846}"/>
              </a:ext>
            </a:extLst>
          </p:cNvPr>
          <p:cNvSpPr/>
          <p:nvPr/>
        </p:nvSpPr>
        <p:spPr>
          <a:xfrm>
            <a:off x="640080" y="138664"/>
            <a:ext cx="4243589" cy="6054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chemeClr val="bg1"/>
                </a:solidFill>
              </a:rPr>
              <a:t>Усова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Анастасія</a:t>
            </a:r>
            <a:r>
              <a:rPr lang="en-US" sz="3600" b="1" dirty="0">
                <a:solidFill>
                  <a:schemeClr val="bg1"/>
                </a:solidFill>
              </a:rPr>
              <a:t>, </a:t>
            </a:r>
            <a:endParaRPr lang="uk-UA" sz="3600" b="1" dirty="0">
              <a:solidFill>
                <a:schemeClr val="bg1"/>
              </a:solidFill>
              <a:cs typeface="Calibri" panose="020F0502020204030204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</a:rPr>
              <a:t>учениця</a:t>
            </a:r>
            <a:r>
              <a:rPr lang="en-US" sz="2400" dirty="0">
                <a:solidFill>
                  <a:schemeClr val="bg1"/>
                </a:solidFill>
              </a:rPr>
              <a:t> 11 </a:t>
            </a:r>
            <a:r>
              <a:rPr lang="en-US" sz="2400" dirty="0" err="1">
                <a:solidFill>
                  <a:schemeClr val="bg1"/>
                </a:solidFill>
              </a:rPr>
              <a:t>класу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Волинськ</a:t>
            </a:r>
            <a:r>
              <a:rPr lang="uk-UA" sz="2400" dirty="0">
                <a:solidFill>
                  <a:schemeClr val="bg1"/>
                </a:solidFill>
              </a:rPr>
              <a:t>ого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науков</a:t>
            </a:r>
            <a:r>
              <a:rPr lang="uk-UA" sz="2400" dirty="0">
                <a:solidFill>
                  <a:schemeClr val="bg1"/>
                </a:solidFill>
              </a:rPr>
              <a:t>ого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ліце</a:t>
            </a:r>
            <a:r>
              <a:rPr lang="uk-UA" sz="2400" dirty="0">
                <a:solidFill>
                  <a:schemeClr val="bg1"/>
                </a:solidFill>
              </a:rPr>
              <a:t>ю</a:t>
            </a:r>
            <a:r>
              <a:rPr lang="en-US" sz="2400" dirty="0">
                <a:solidFill>
                  <a:schemeClr val="bg1"/>
                </a:solidFill>
              </a:rPr>
              <a:t> Волинської </a:t>
            </a:r>
            <a:r>
              <a:rPr lang="en-US" sz="2400" dirty="0" err="1">
                <a:solidFill>
                  <a:schemeClr val="bg1"/>
                </a:solidFill>
              </a:rPr>
              <a:t>обласної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ради</a:t>
            </a:r>
            <a:r>
              <a:rPr lang="en-US" sz="2400" b="1" dirty="0">
                <a:solidFill>
                  <a:schemeClr val="bg1"/>
                </a:solidFill>
              </a:rPr>
              <a:t>, </a:t>
            </a:r>
            <a:endParaRPr lang="uk-UA" sz="2400" dirty="0">
              <a:solidFill>
                <a:schemeClr val="bg1"/>
              </a:solidFill>
              <a:cs typeface="Calibri"/>
            </a:endParaRPr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cs typeface="Calibri"/>
            </a:endParaRPr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ІІІ </a:t>
            </a:r>
            <a:r>
              <a:rPr lang="en-US" sz="2400" b="1" dirty="0" err="1">
                <a:solidFill>
                  <a:schemeClr val="bg1"/>
                </a:solidFill>
              </a:rPr>
              <a:t>місце</a:t>
            </a:r>
            <a:r>
              <a:rPr lang="en-US" sz="2400" b="1" dirty="0">
                <a:solidFill>
                  <a:schemeClr val="bg1"/>
                </a:solidFill>
              </a:rPr>
              <a:t> у </a:t>
            </a:r>
            <a:r>
              <a:rPr lang="en-US" sz="2400" b="1" dirty="0" err="1">
                <a:solidFill>
                  <a:schemeClr val="bg1"/>
                </a:solidFill>
              </a:rPr>
              <a:t>секції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медицини</a:t>
            </a:r>
            <a:r>
              <a:rPr lang="en-US" sz="2400" b="1" dirty="0">
                <a:solidFill>
                  <a:schemeClr val="bg1"/>
                </a:solidFill>
              </a:rPr>
              <a:t> </a:t>
            </a:r>
            <a:endParaRPr lang="en-US" sz="24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-UA" sz="2200" dirty="0">
                <a:solidFill>
                  <a:schemeClr val="bg1"/>
                </a:solidFill>
                <a:latin typeface="Arial"/>
                <a:cs typeface="Arial"/>
              </a:rPr>
              <a:t>Всеукраїнського конкурсу-захисту науково-дослідницьких робіт </a:t>
            </a:r>
            <a:endParaRPr lang="en-US" sz="22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chemeClr val="bg1"/>
              </a:solidFill>
              <a:cs typeface="Calibri"/>
            </a:endParaRPr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bg1"/>
                </a:solidFill>
              </a:rPr>
              <a:t>Керівник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Шевчук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Тетяна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Яківна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кандидат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біологічних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наук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доцент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Волинського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національного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університету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імені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Лесі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Українки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керівник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секції</a:t>
            </a:r>
            <a:r>
              <a:rPr lang="en-US" sz="2400" dirty="0">
                <a:solidFill>
                  <a:schemeClr val="bg1"/>
                </a:solidFill>
              </a:rPr>
              <a:t> ВОМАН</a:t>
            </a:r>
            <a:endParaRPr lang="en-US" sz="24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3" name="Рисунок 3" descr="Зображення, що містить особа, одежа&#10;&#10;Опис створено автоматично">
            <a:extLst>
              <a:ext uri="{FF2B5EF4-FFF2-40B4-BE49-F238E27FC236}">
                <a16:creationId xmlns:a16="http://schemas.microsoft.com/office/drawing/2014/main" id="{DADCA128-CDA6-8D35-2F35-DE840746E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345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51176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26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 descr="Зображення, що містить особа, стіна, одежа, у приміщенні&#10;&#10;Опис створено автоматично">
            <a:extLst>
              <a:ext uri="{FF2B5EF4-FFF2-40B4-BE49-F238E27FC236}">
                <a16:creationId xmlns:a16="http://schemas.microsoft.com/office/drawing/2014/main" id="{E1013713-2C38-11E9-BF40-B969FFDE3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31" y="352583"/>
            <a:ext cx="3227819" cy="585883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1F3CB5-2438-13A7-E908-C80624019846}"/>
              </a:ext>
            </a:extLst>
          </p:cNvPr>
          <p:cNvSpPr/>
          <p:nvPr/>
        </p:nvSpPr>
        <p:spPr>
          <a:xfrm>
            <a:off x="5596502" y="196095"/>
            <a:ext cx="5754896" cy="59080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chemeClr val="bg1"/>
                </a:solidFill>
              </a:rPr>
              <a:t>Шилак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Софія</a:t>
            </a:r>
            <a:r>
              <a:rPr lang="en-US" sz="3600" b="1" dirty="0">
                <a:solidFill>
                  <a:schemeClr val="bg1"/>
                </a:solidFill>
              </a:rPr>
              <a:t>, </a:t>
            </a:r>
            <a:endParaRPr lang="uk-UA" sz="3600" b="1" dirty="0">
              <a:solidFill>
                <a:schemeClr val="bg1"/>
              </a:solidFill>
              <a:cs typeface="Calibri" panose="020F0502020204030204"/>
            </a:endParaRP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</a:rPr>
              <a:t>учениця</a:t>
            </a:r>
            <a:r>
              <a:rPr lang="en-US" sz="2400" dirty="0">
                <a:solidFill>
                  <a:schemeClr val="bg1"/>
                </a:solidFill>
              </a:rPr>
              <a:t> 11 </a:t>
            </a:r>
            <a:r>
              <a:rPr lang="en-US" sz="2400" dirty="0" err="1">
                <a:solidFill>
                  <a:schemeClr val="bg1"/>
                </a:solidFill>
              </a:rPr>
              <a:t>класу</a:t>
            </a:r>
            <a:r>
              <a:rPr lang="en-US" sz="2400" dirty="0">
                <a:solidFill>
                  <a:schemeClr val="bg1"/>
                </a:solidFill>
              </a:rPr>
              <a:t> </a:t>
            </a:r>
            <a:endParaRPr lang="en-US" sz="2400" dirty="0">
              <a:solidFill>
                <a:schemeClr val="bg1"/>
              </a:solidFill>
              <a:cs typeface="Calibri"/>
            </a:endParaRP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</a:rPr>
              <a:t>Прилісненського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ліцею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Прилісненської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сільської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ради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Волинської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області</a:t>
            </a:r>
            <a:r>
              <a:rPr lang="en-US" sz="2400" dirty="0">
                <a:solidFill>
                  <a:schemeClr val="bg1"/>
                </a:solidFill>
              </a:rPr>
              <a:t>, </a:t>
            </a: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chemeClr val="bg1"/>
              </a:solidFill>
              <a:cs typeface="Calibri"/>
            </a:endParaRP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ІІІ </a:t>
            </a:r>
            <a:r>
              <a:rPr lang="en-US" sz="2800" dirty="0" err="1">
                <a:solidFill>
                  <a:schemeClr val="bg1"/>
                </a:solidFill>
              </a:rPr>
              <a:t>місце</a:t>
            </a:r>
            <a:r>
              <a:rPr lang="en-US" sz="2800" dirty="0">
                <a:solidFill>
                  <a:schemeClr val="bg1"/>
                </a:solidFill>
              </a:rPr>
              <a:t> у</a:t>
            </a:r>
            <a:r>
              <a:rPr lang="en-US" sz="2800" b="1" dirty="0">
                <a:solidFill>
                  <a:schemeClr val="bg1"/>
                </a:solidFill>
              </a:rPr>
              <a:t> </a:t>
            </a:r>
            <a:r>
              <a:rPr lang="en-US" sz="2800" b="1" dirty="0" err="1">
                <a:solidFill>
                  <a:schemeClr val="bg1"/>
                </a:solidFill>
              </a:rPr>
              <a:t>секції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теології</a:t>
            </a:r>
            <a:r>
              <a:rPr lang="en-US" sz="2800" b="1" dirty="0">
                <a:solidFill>
                  <a:schemeClr val="bg1"/>
                </a:solidFill>
              </a:rPr>
              <a:t>, </a:t>
            </a:r>
            <a:r>
              <a:rPr lang="en-US" sz="2800" b="1" dirty="0" err="1">
                <a:solidFill>
                  <a:schemeClr val="bg1"/>
                </a:solidFill>
              </a:rPr>
              <a:t>релігієзнавства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та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історії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релігії</a:t>
            </a:r>
            <a:r>
              <a:rPr lang="en-US" sz="2800" b="1" dirty="0">
                <a:solidFill>
                  <a:schemeClr val="bg1"/>
                </a:solidFill>
              </a:rPr>
              <a:t>  </a:t>
            </a: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uk-UA" sz="2400" dirty="0">
                <a:solidFill>
                  <a:schemeClr val="bg1"/>
                </a:solidFill>
                <a:latin typeface="Arial"/>
                <a:cs typeface="Arial"/>
              </a:rPr>
              <a:t>Всеукраїнського конкурсу-захисту науково-дослідницьких робіт 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chemeClr val="bg1"/>
              </a:solidFill>
              <a:cs typeface="Calibri"/>
            </a:endParaRP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chemeClr val="bg1"/>
              </a:solidFill>
            </a:endParaRP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chemeClr val="bg1"/>
              </a:solidFill>
            </a:endParaRP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КЕРІВНИК - </a:t>
            </a:r>
            <a:r>
              <a:rPr lang="en-US" sz="2400" dirty="0" err="1">
                <a:solidFill>
                  <a:schemeClr val="bg1"/>
                </a:solidFill>
              </a:rPr>
              <a:t>Титаренко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Наталія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Олександрівна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вчитель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історії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опорного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закладу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загальної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середньої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освіти</a:t>
            </a:r>
            <a:r>
              <a:rPr lang="en-US" sz="2400" dirty="0">
                <a:solidFill>
                  <a:schemeClr val="bg1"/>
                </a:solidFill>
              </a:rPr>
              <a:t> "</a:t>
            </a:r>
            <a:r>
              <a:rPr lang="en-US" sz="2400" dirty="0" err="1">
                <a:solidFill>
                  <a:schemeClr val="bg1"/>
                </a:solidFill>
              </a:rPr>
              <a:t>Прилісненський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ліцей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Прилісненської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сільської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ради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Волинської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області</a:t>
            </a:r>
            <a:r>
              <a:rPr lang="en-US" sz="2400" dirty="0">
                <a:solidFill>
                  <a:schemeClr val="bg1"/>
                </a:solidFill>
              </a:rPr>
              <a:t>", </a:t>
            </a:r>
            <a:r>
              <a:rPr lang="en-US" sz="2400" dirty="0" err="1">
                <a:solidFill>
                  <a:schemeClr val="bg1"/>
                </a:solidFill>
              </a:rPr>
              <a:t>керівник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секції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теології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релігієзнавства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та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історії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релігії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комунальної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установи</a:t>
            </a:r>
            <a:r>
              <a:rPr lang="en-US" sz="2400" dirty="0">
                <a:solidFill>
                  <a:schemeClr val="bg1"/>
                </a:solidFill>
              </a:rPr>
              <a:t> ВОМАН</a:t>
            </a:r>
            <a:endParaRPr lang="en-US" sz="2400" dirty="0">
              <a:solidFill>
                <a:schemeClr val="bg1"/>
              </a:solidFill>
              <a:cs typeface="Calibri" panose="020F0502020204030204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chemeClr val="bg1"/>
              </a:solidFill>
              <a:cs typeface="Calibri" panose="020F0502020204030204"/>
            </a:endParaRPr>
          </a:p>
        </p:txBody>
      </p:sp>
      <p:sp>
        <p:nvSpPr>
          <p:cNvPr id="137" name="Rectangle 128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0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39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Зображення, що містить особа, стіна, окуляри, у приміщенні&#10;&#10;Опис створено автоматично">
            <a:extLst>
              <a:ext uri="{FF2B5EF4-FFF2-40B4-BE49-F238E27FC236}">
                <a16:creationId xmlns:a16="http://schemas.microsoft.com/office/drawing/2014/main" id="{3F2CA88E-3A59-DE89-299F-E322204C0D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04" r="3" b="3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1F3CB5-2438-13A7-E908-C80624019846}"/>
              </a:ext>
            </a:extLst>
          </p:cNvPr>
          <p:cNvSpPr/>
          <p:nvPr/>
        </p:nvSpPr>
        <p:spPr>
          <a:xfrm>
            <a:off x="6392583" y="501437"/>
            <a:ext cx="4434721" cy="5854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-UA" sz="3200" b="1" dirty="0">
                <a:solidFill>
                  <a:schemeClr val="bg1"/>
                </a:solidFill>
                <a:latin typeface="Arial"/>
              </a:rPr>
              <a:t>Смик Анастасія,</a:t>
            </a:r>
            <a:endParaRPr lang="en-US" sz="3200" b="1" dirty="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marL="57150" algn="ctr">
              <a:lnSpc>
                <a:spcPct val="90000"/>
              </a:lnSpc>
            </a:pPr>
            <a:r>
              <a:rPr lang="uk-UA" sz="2400" dirty="0">
                <a:solidFill>
                  <a:schemeClr val="bg1"/>
                </a:solidFill>
                <a:latin typeface="Arial"/>
              </a:rPr>
              <a:t> учениця 11 класу Луцького ліцею № 9 </a:t>
            </a:r>
          </a:p>
          <a:p>
            <a:pPr marL="57150" algn="ctr">
              <a:lnSpc>
                <a:spcPct val="90000"/>
              </a:lnSpc>
            </a:pPr>
            <a:r>
              <a:rPr lang="uk-UA" sz="2400" dirty="0">
                <a:solidFill>
                  <a:schemeClr val="bg1"/>
                </a:solidFill>
                <a:latin typeface="Arial"/>
              </a:rPr>
              <a:t>Луцької міської ради,  </a:t>
            </a:r>
            <a:endParaRPr lang="en-US" sz="2400" dirty="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uk-UA" sz="2400" dirty="0">
              <a:solidFill>
                <a:schemeClr val="bg1"/>
              </a:solidFill>
              <a:latin typeface="Arial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-UA" sz="2400" dirty="0">
                <a:solidFill>
                  <a:schemeClr val="bg1"/>
                </a:solidFill>
                <a:latin typeface="Arial"/>
              </a:rPr>
              <a:t>ІІІ місце  </a:t>
            </a:r>
            <a:endParaRPr lang="en-US" sz="2400" b="1" dirty="0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-UA" sz="2400" dirty="0">
                <a:solidFill>
                  <a:schemeClr val="bg1"/>
                </a:solidFill>
                <a:latin typeface="Arial"/>
              </a:rPr>
              <a:t>у секції української мови </a:t>
            </a:r>
            <a:endParaRPr lang="en-US" sz="2400" b="1" dirty="0">
              <a:solidFill>
                <a:schemeClr val="bg1"/>
              </a:solidFill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-UA" sz="2200" dirty="0">
                <a:solidFill>
                  <a:schemeClr val="bg1"/>
                </a:solidFill>
                <a:latin typeface="Arial"/>
                <a:cs typeface="Arial"/>
              </a:rPr>
              <a:t>Всеукраїнського конкурсу-захисту науково-дослідницьких робіт</a:t>
            </a:r>
            <a:endParaRPr lang="uk-UA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uk-UA" sz="24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-UA" sz="2400" dirty="0">
                <a:solidFill>
                  <a:schemeClr val="bg1"/>
                </a:solidFill>
              </a:rPr>
              <a:t>Керівник - Тарасюк Тетяна Миколаївна, кандидат філологічних наук, доцент Волинського національного університету імені Лесі Українки, керівник секції української мови ВОМАН</a:t>
            </a:r>
            <a:endParaRPr lang="en-US" sz="2400" b="1" dirty="0">
              <a:solidFill>
                <a:schemeClr val="bg1"/>
              </a:solidFill>
              <a:cs typeface="Calibri"/>
            </a:endParaRPr>
          </a:p>
        </p:txBody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721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2" name="Rectangle 151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ight Triangle 153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A665E799-D489-E2CD-9F6B-19A841F8D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186" y="1025351"/>
            <a:ext cx="2346543" cy="345571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1F3CB5-2438-13A7-E908-C80624019846}"/>
              </a:ext>
            </a:extLst>
          </p:cNvPr>
          <p:cNvSpPr/>
          <p:nvPr/>
        </p:nvSpPr>
        <p:spPr>
          <a:xfrm>
            <a:off x="5336903" y="1025242"/>
            <a:ext cx="4945307" cy="4932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-UA" sz="2800" dirty="0" err="1">
                <a:solidFill>
                  <a:schemeClr val="bg1"/>
                </a:solidFill>
                <a:latin typeface="Arial"/>
              </a:rPr>
              <a:t>Усік</a:t>
            </a:r>
            <a:r>
              <a:rPr lang="uk-UA" sz="2800" dirty="0">
                <a:solidFill>
                  <a:schemeClr val="bg1"/>
                </a:solidFill>
                <a:latin typeface="Arial"/>
              </a:rPr>
              <a:t> Софія, </a:t>
            </a:r>
            <a:endParaRPr lang="en-US" sz="2800" dirty="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-UA" sz="2800" dirty="0">
                <a:solidFill>
                  <a:schemeClr val="bg1"/>
                </a:solidFill>
                <a:latin typeface="Arial"/>
              </a:rPr>
              <a:t>учениця 10 класу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-UA" sz="2800" dirty="0">
                <a:solidFill>
                  <a:schemeClr val="bg1"/>
                </a:solidFill>
                <a:latin typeface="Arial"/>
              </a:rPr>
              <a:t>Луцького ліцею №1</a:t>
            </a:r>
            <a:endParaRPr lang="uk-UA" sz="2800" b="1" dirty="0">
              <a:solidFill>
                <a:schemeClr val="bg1"/>
              </a:solidFill>
              <a:latin typeface="Arial"/>
              <a:ea typeface="Times New Roman"/>
              <a:cs typeface="Arial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uk-UA" sz="2800" b="1" dirty="0">
              <a:solidFill>
                <a:schemeClr val="bg1"/>
              </a:solidFill>
              <a:latin typeface="Arial"/>
              <a:ea typeface="Times New Roman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-UA" sz="2800" b="1" dirty="0">
                <a:solidFill>
                  <a:schemeClr val="bg1"/>
                </a:solidFill>
                <a:latin typeface="Arial"/>
                <a:ea typeface="Times New Roman"/>
              </a:rPr>
              <a:t>ІІІ місце у секції німецької мови</a:t>
            </a:r>
          </a:p>
          <a:p>
            <a:pPr algn="ctr"/>
            <a:r>
              <a:rPr lang="uk-UA" sz="2200" dirty="0">
                <a:solidFill>
                  <a:schemeClr val="bg1"/>
                </a:solidFill>
                <a:latin typeface="Arial"/>
                <a:cs typeface="Arial"/>
              </a:rPr>
              <a:t>Всеукраїнського конкурсу-захисту науково-дослідницьких робіт</a:t>
            </a:r>
          </a:p>
          <a:p>
            <a:pPr algn="ctr"/>
            <a:endParaRPr lang="uk-UA" sz="22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uk-UA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uk-UA" sz="2000" dirty="0">
                <a:solidFill>
                  <a:schemeClr val="bg1"/>
                </a:solidFill>
                <a:latin typeface="Arial"/>
                <a:cs typeface="Arial"/>
              </a:rPr>
              <a:t>Керівник -  </a:t>
            </a:r>
            <a:r>
              <a:rPr lang="uk" sz="2000" dirty="0">
                <a:solidFill>
                  <a:schemeClr val="bg1"/>
                </a:solidFill>
                <a:latin typeface="Times New Roman"/>
                <a:cs typeface="Times New Roman"/>
              </a:rPr>
              <a:t>Семенюк Тетяна П</a:t>
            </a:r>
            <a:r>
              <a:rPr lang="uk" sz="2000" dirty="0">
                <a:latin typeface="Times New Roman"/>
                <a:cs typeface="Times New Roman"/>
              </a:rPr>
              <a:t>етрівна</a:t>
            </a:r>
            <a:r>
              <a:rPr lang="uk" sz="2000" dirty="0">
                <a:solidFill>
                  <a:schemeClr val="bg1"/>
                </a:solidFill>
                <a:latin typeface="Times New Roman"/>
                <a:cs typeface="Times New Roman"/>
              </a:rPr>
              <a:t>,</a:t>
            </a:r>
            <a:r>
              <a:rPr lang="uk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uk" sz="2000" dirty="0">
                <a:latin typeface="Times New Roman"/>
                <a:cs typeface="Times New Roman"/>
              </a:rPr>
              <a:t>кандидат філологічних наук, </a:t>
            </a:r>
          </a:p>
          <a:p>
            <a:pPr algn="ctr"/>
            <a:r>
              <a:rPr lang="uk" sz="2000" dirty="0">
                <a:latin typeface="Times New Roman"/>
                <a:cs typeface="Times New Roman"/>
              </a:rPr>
              <a:t>ст.викладач ВНУ імені Лесі Українки, керівник секції німецької мови ВОМАН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uk-UA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3328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Зображення, що містить текст, особа, стіна, у приміщенні&#10;&#10;Опис створено автоматично">
            <a:extLst>
              <a:ext uri="{FF2B5EF4-FFF2-40B4-BE49-F238E27FC236}">
                <a16:creationId xmlns:a16="http://schemas.microsoft.com/office/drawing/2014/main" id="{DDBADC2E-D2E0-76B3-229C-2630670C4F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95" r="-1" b="-1"/>
          <a:stretch/>
        </p:blipFill>
        <p:spPr>
          <a:xfrm>
            <a:off x="4037352" y="283038"/>
            <a:ext cx="8154650" cy="6204848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45" name="Freeform: Shape 144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7" name="Freeform: Shape 146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1F3CB5-2438-13A7-E908-C80624019846}"/>
              </a:ext>
            </a:extLst>
          </p:cNvPr>
          <p:cNvSpPr/>
          <p:nvPr/>
        </p:nvSpPr>
        <p:spPr>
          <a:xfrm>
            <a:off x="262237" y="29283"/>
            <a:ext cx="4059391" cy="6462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b="1" err="1">
                <a:solidFill>
                  <a:schemeClr val="bg1"/>
                </a:solidFill>
              </a:rPr>
              <a:t>Мікуліч</a:t>
            </a:r>
            <a:r>
              <a:rPr lang="en-US" sz="3600" b="1">
                <a:solidFill>
                  <a:schemeClr val="bg1"/>
                </a:solidFill>
              </a:rPr>
              <a:t> </a:t>
            </a:r>
            <a:r>
              <a:rPr lang="en-US" sz="3600" b="1" err="1">
                <a:solidFill>
                  <a:schemeClr val="bg1"/>
                </a:solidFill>
              </a:rPr>
              <a:t>Роман</a:t>
            </a:r>
            <a:r>
              <a:rPr lang="en-US" sz="3600" b="1">
                <a:solidFill>
                  <a:schemeClr val="bg1"/>
                </a:solidFill>
              </a:rPr>
              <a:t>, </a:t>
            </a:r>
            <a:endParaRPr lang="en-US" sz="3600" b="1">
              <a:solidFill>
                <a:schemeClr val="bg1"/>
              </a:solidFill>
              <a:cs typeface="Calibri" panose="020F0502020204030204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err="1">
                <a:solidFill>
                  <a:schemeClr val="bg1"/>
                </a:solidFill>
              </a:rPr>
              <a:t>учень</a:t>
            </a:r>
            <a:r>
              <a:rPr lang="en-US" sz="2000">
                <a:solidFill>
                  <a:schemeClr val="bg1"/>
                </a:solidFill>
              </a:rPr>
              <a:t> 10 </a:t>
            </a:r>
            <a:r>
              <a:rPr lang="en-US" sz="2000" err="1">
                <a:solidFill>
                  <a:schemeClr val="bg1"/>
                </a:solidFill>
              </a:rPr>
              <a:t>класу</a:t>
            </a:r>
            <a:r>
              <a:rPr lang="en-US" sz="2000">
                <a:solidFill>
                  <a:schemeClr val="bg1"/>
                </a:solidFill>
              </a:rPr>
              <a:t> </a:t>
            </a:r>
            <a:endParaRPr lang="en-US" sz="2000" b="1">
              <a:solidFill>
                <a:schemeClr val="bg1"/>
              </a:solidFill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err="1">
                <a:solidFill>
                  <a:schemeClr val="bg1"/>
                </a:solidFill>
              </a:rPr>
              <a:t>Волинського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наукового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ліцею</a:t>
            </a:r>
            <a:r>
              <a:rPr lang="en-US" sz="2000">
                <a:solidFill>
                  <a:schemeClr val="bg1"/>
                </a:solidFill>
              </a:rPr>
              <a:t> Волинської </a:t>
            </a:r>
            <a:r>
              <a:rPr lang="en-US" sz="2000" err="1">
                <a:solidFill>
                  <a:schemeClr val="bg1"/>
                </a:solidFill>
              </a:rPr>
              <a:t>обласної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ради</a:t>
            </a:r>
            <a:r>
              <a:rPr lang="en-US" sz="2000">
                <a:solidFill>
                  <a:schemeClr val="bg1"/>
                </a:solidFill>
              </a:rPr>
              <a:t>, </a:t>
            </a:r>
            <a:endParaRPr lang="en-US" sz="2000" b="1">
              <a:solidFill>
                <a:schemeClr val="bg1"/>
              </a:solidFill>
              <a:cs typeface="Calibri" panose="020F0502020204030204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40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ІІІ </a:t>
            </a:r>
            <a:r>
              <a:rPr lang="en-US" sz="2400" err="1">
                <a:solidFill>
                  <a:schemeClr val="bg1"/>
                </a:solidFill>
              </a:rPr>
              <a:t>місце</a:t>
            </a:r>
            <a:r>
              <a:rPr lang="en-US" sz="2400">
                <a:solidFill>
                  <a:schemeClr val="bg1"/>
                </a:solidFill>
              </a:rPr>
              <a:t> у </a:t>
            </a:r>
            <a:r>
              <a:rPr lang="en-US" sz="2400" b="1" err="1">
                <a:solidFill>
                  <a:schemeClr val="bg1"/>
                </a:solidFill>
              </a:rPr>
              <a:t>секції</a:t>
            </a:r>
            <a:r>
              <a:rPr lang="en-US" sz="2400" b="1">
                <a:solidFill>
                  <a:schemeClr val="bg1"/>
                </a:solidFill>
              </a:rPr>
              <a:t> </a:t>
            </a:r>
            <a:r>
              <a:rPr lang="en-US" sz="2400" b="1" err="1">
                <a:solidFill>
                  <a:schemeClr val="bg1"/>
                </a:solidFill>
              </a:rPr>
              <a:t>матеріалознавства</a:t>
            </a:r>
            <a:endParaRPr lang="en-US" sz="2400" b="1" err="1">
              <a:solidFill>
                <a:schemeClr val="bg1"/>
              </a:solidFill>
              <a:cs typeface="Calibri" panose="020F0502020204030204"/>
            </a:endParaRPr>
          </a:p>
          <a:p>
            <a:pPr algn="ctr"/>
            <a:r>
              <a:rPr lang="uk-UA" sz="2200">
                <a:solidFill>
                  <a:schemeClr val="bg1"/>
                </a:solidFill>
                <a:latin typeface="Arial"/>
                <a:cs typeface="Arial"/>
              </a:rPr>
              <a:t>Всеукраїнського конкурсу-захисту науково-дослідницьких робіт</a:t>
            </a:r>
            <a:endParaRPr lang="en-US" sz="2200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400">
              <a:solidFill>
                <a:schemeClr val="bg1"/>
              </a:solidFill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err="1">
                <a:solidFill>
                  <a:schemeClr val="bg1"/>
                </a:solidFill>
              </a:rPr>
              <a:t>Керівник</a:t>
            </a:r>
            <a:r>
              <a:rPr lang="en-US" sz="2000">
                <a:solidFill>
                  <a:schemeClr val="bg1"/>
                </a:solidFill>
              </a:rPr>
              <a:t> -</a:t>
            </a:r>
            <a:endParaRPr lang="en-US" sz="2000">
              <a:solidFill>
                <a:schemeClr val="bg1"/>
              </a:solidFill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err="1">
                <a:solidFill>
                  <a:schemeClr val="bg1"/>
                </a:solidFill>
              </a:rPr>
              <a:t>Гулай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Ольга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Іванівна</a:t>
            </a:r>
            <a:r>
              <a:rPr lang="en-US" sz="2000">
                <a:solidFill>
                  <a:schemeClr val="bg1"/>
                </a:solidFill>
              </a:rPr>
              <a:t>, </a:t>
            </a:r>
            <a:endParaRPr lang="en-US" sz="2000">
              <a:solidFill>
                <a:schemeClr val="bg1"/>
              </a:solidFill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err="1">
                <a:solidFill>
                  <a:schemeClr val="bg1"/>
                </a:solidFill>
              </a:rPr>
              <a:t>доктор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педагогічних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наук</a:t>
            </a:r>
            <a:r>
              <a:rPr lang="en-US" sz="2000">
                <a:solidFill>
                  <a:schemeClr val="bg1"/>
                </a:solidFill>
              </a:rPr>
              <a:t>, </a:t>
            </a:r>
            <a:r>
              <a:rPr lang="en-US" sz="2000" err="1">
                <a:solidFill>
                  <a:schemeClr val="bg1"/>
                </a:solidFill>
              </a:rPr>
              <a:t>професор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кафедри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матеріалознавства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Луцького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національного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технічного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університету</a:t>
            </a:r>
            <a:r>
              <a:rPr lang="en-US" sz="2000">
                <a:solidFill>
                  <a:schemeClr val="bg1"/>
                </a:solidFill>
              </a:rPr>
              <a:t>, </a:t>
            </a:r>
            <a:r>
              <a:rPr lang="en-US" sz="2000" err="1">
                <a:solidFill>
                  <a:schemeClr val="bg1"/>
                </a:solidFill>
              </a:rPr>
              <a:t>керівник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секції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матеріалознавства</a:t>
            </a:r>
            <a:r>
              <a:rPr lang="en-US" sz="2000">
                <a:solidFill>
                  <a:schemeClr val="bg1"/>
                </a:solidFill>
              </a:rPr>
              <a:t>  ВОМАН</a:t>
            </a:r>
            <a:endParaRPr lang="en-US" sz="2000">
              <a:solidFill>
                <a:schemeClr val="bg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32677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D71C097-0EDE-C714-1FA6-B09CC04A5648}"/>
              </a:ext>
            </a:extLst>
          </p:cNvPr>
          <p:cNvSpPr/>
          <p:nvPr/>
        </p:nvSpPr>
        <p:spPr>
          <a:xfrm>
            <a:off x="4064000" y="-343647"/>
            <a:ext cx="8128000" cy="462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err="1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Міжнародний</a:t>
            </a:r>
            <a:r>
              <a:rPr lang="ru-RU" sz="440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конкурс </a:t>
            </a:r>
            <a:r>
              <a:rPr lang="ru-RU" sz="4400" err="1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екологічних</a:t>
            </a:r>
            <a:r>
              <a:rPr lang="ru-RU" sz="440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4400" err="1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проєктів</a:t>
            </a:r>
            <a:r>
              <a:rPr lang="ru-RU" sz="440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«</a:t>
            </a:r>
            <a:r>
              <a:rPr lang="en-US" sz="440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GENIUS Olympiad»</a:t>
            </a:r>
          </a:p>
        </p:txBody>
      </p:sp>
      <p:sp>
        <p:nvSpPr>
          <p:cNvPr id="2" name="Параллелограмм 1">
            <a:extLst>
              <a:ext uri="{FF2B5EF4-FFF2-40B4-BE49-F238E27FC236}">
                <a16:creationId xmlns:a16="http://schemas.microsoft.com/office/drawing/2014/main" id="{62AF6B5C-0200-04AD-21E8-3F8934E51BC7}"/>
              </a:ext>
            </a:extLst>
          </p:cNvPr>
          <p:cNvSpPr/>
          <p:nvPr/>
        </p:nvSpPr>
        <p:spPr>
          <a:xfrm>
            <a:off x="0" y="1"/>
            <a:ext cx="4622800" cy="6858000"/>
          </a:xfrm>
          <a:prstGeom prst="parallelogram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" name="Рисунок 5" descr="Зображення, що містить текст&#10;&#10;Опис створено автоматично">
            <a:extLst>
              <a:ext uri="{FF2B5EF4-FFF2-40B4-BE49-F238E27FC236}">
                <a16:creationId xmlns:a16="http://schemas.microsoft.com/office/drawing/2014/main" id="{0DE85EDB-9D7E-8B58-2240-B3D31FECD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29" y="4285604"/>
            <a:ext cx="2743200" cy="1555707"/>
          </a:xfrm>
          <a:prstGeom prst="rect">
            <a:avLst/>
          </a:prstGeom>
        </p:spPr>
      </p:pic>
      <p:pic>
        <p:nvPicPr>
          <p:cNvPr id="6" name="Рисунок 6" descr="Зображення, що містить текст&#10;&#10;Опис створено автоматично">
            <a:extLst>
              <a:ext uri="{FF2B5EF4-FFF2-40B4-BE49-F238E27FC236}">
                <a16:creationId xmlns:a16="http://schemas.microsoft.com/office/drawing/2014/main" id="{685658F9-1C73-79CE-F130-D8E850233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165" y="2937905"/>
            <a:ext cx="2743200" cy="758074"/>
          </a:xfrm>
          <a:prstGeom prst="rect">
            <a:avLst/>
          </a:prstGeom>
        </p:spPr>
      </p:pic>
      <p:pic>
        <p:nvPicPr>
          <p:cNvPr id="7" name="Рисунок 7" descr="Зображення, що містить люди&#10;&#10;Опис створено автоматично">
            <a:extLst>
              <a:ext uri="{FF2B5EF4-FFF2-40B4-BE49-F238E27FC236}">
                <a16:creationId xmlns:a16="http://schemas.microsoft.com/office/drawing/2014/main" id="{6CC89D99-B04F-8719-C992-C7B702A42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342" y="446128"/>
            <a:ext cx="2743200" cy="2043684"/>
          </a:xfrm>
          <a:prstGeom prst="rect">
            <a:avLst/>
          </a:prstGeom>
        </p:spPr>
      </p:pic>
      <p:pic>
        <p:nvPicPr>
          <p:cNvPr id="8" name="Рисунок 8" descr="Зображення, що містить текст, особа, позування&#10;&#10;Опис створено автоматично">
            <a:extLst>
              <a:ext uri="{FF2B5EF4-FFF2-40B4-BE49-F238E27FC236}">
                <a16:creationId xmlns:a16="http://schemas.microsoft.com/office/drawing/2014/main" id="{16D7E945-BD03-4553-C543-48EC9762D9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5546" y="3321424"/>
            <a:ext cx="4872317" cy="326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186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6" name="Rectangle 155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4" descr="Зображення, що містить схема&#10;&#10;Опис створено автоматично">
            <a:extLst>
              <a:ext uri="{FF2B5EF4-FFF2-40B4-BE49-F238E27FC236}">
                <a16:creationId xmlns:a16="http://schemas.microsoft.com/office/drawing/2014/main" id="{2B735FA6-FA7E-70A2-2882-06F492E5F0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9" r="18875" b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Рисунок 5" descr="Зображення, що містить особа, у приміщенні, стіна, окуляри&#10;&#10;Опис створено автоматично">
            <a:extLst>
              <a:ext uri="{FF2B5EF4-FFF2-40B4-BE49-F238E27FC236}">
                <a16:creationId xmlns:a16="http://schemas.microsoft.com/office/drawing/2014/main" id="{348C38AB-94D7-405E-8C0D-91DD529A37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992" r="1" b="34242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0" name="Рисунок 10" descr="Зображення, що містить текст&#10;&#10;Опис створено автоматично">
            <a:extLst>
              <a:ext uri="{FF2B5EF4-FFF2-40B4-BE49-F238E27FC236}">
                <a16:creationId xmlns:a16="http://schemas.microsoft.com/office/drawing/2014/main" id="{D3555024-0123-16B0-FCBE-1A628B7078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35" r="-1" b="52183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58" name="Freeform: Shape 157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0" name="Freeform: Shape 159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1F3CB5-2438-13A7-E908-C80624019846}"/>
              </a:ext>
            </a:extLst>
          </p:cNvPr>
          <p:cNvSpPr/>
          <p:nvPr/>
        </p:nvSpPr>
        <p:spPr>
          <a:xfrm>
            <a:off x="252113" y="277368"/>
            <a:ext cx="3220865" cy="63502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/>
                <a:cs typeface="Arial"/>
              </a:rPr>
              <a:t>Гапанюк</a:t>
            </a:r>
            <a:r>
              <a:rPr lang="en-US" sz="24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cs typeface="Arial"/>
              </a:rPr>
              <a:t>Тетяна</a:t>
            </a:r>
            <a:r>
              <a:rPr lang="uk" sz="2400" b="1" dirty="0">
                <a:solidFill>
                  <a:schemeClr val="tx1"/>
                </a:solidFill>
                <a:latin typeface="Arial"/>
                <a:cs typeface="Arial"/>
              </a:rPr>
              <a:t> та Редька Карина</a:t>
            </a:r>
            <a:r>
              <a:rPr lang="uk" sz="2400" dirty="0">
                <a:solidFill>
                  <a:schemeClr val="tx1"/>
                </a:solidFill>
                <a:latin typeface="Arial"/>
                <a:cs typeface="Arial"/>
              </a:rPr>
              <a:t>, учениці 9 класу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</a:rPr>
              <a:t>Торчинськ</a:t>
            </a:r>
            <a:r>
              <a:rPr lang="uk" sz="2400" dirty="0">
                <a:solidFill>
                  <a:schemeClr val="tx1"/>
                </a:solidFill>
                <a:latin typeface="Arial"/>
                <a:cs typeface="Arial"/>
              </a:rPr>
              <a:t>ого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</a:rPr>
              <a:t>ліце</a:t>
            </a:r>
            <a:r>
              <a:rPr lang="uk" sz="2400" dirty="0">
                <a:solidFill>
                  <a:schemeClr val="tx1"/>
                </a:solidFill>
                <a:latin typeface="Arial"/>
                <a:cs typeface="Arial"/>
              </a:rPr>
              <a:t>ю  </a:t>
            </a:r>
            <a:endParaRPr lang="uk-UA" sz="2400" dirty="0">
              <a:solidFill>
                <a:schemeClr val="tx1"/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endParaRPr lang="en-US" sz="2400" dirty="0">
              <a:solidFill>
                <a:schemeClr val="tx1"/>
              </a:solidFill>
              <a:ea typeface="+mn-lt"/>
              <a:cs typeface="+mn-lt"/>
            </a:endParaRPr>
          </a:p>
          <a:p>
            <a:pPr algn="ctr"/>
            <a:endParaRPr lang="en-US" sz="2400" dirty="0">
              <a:solidFill>
                <a:schemeClr val="tx1"/>
              </a:solidFill>
              <a:ea typeface="+mn-lt"/>
              <a:cs typeface="+mn-lt"/>
            </a:endParaRPr>
          </a:p>
          <a:p>
            <a:pPr algn="ctr"/>
            <a:r>
              <a:rPr lang="en-US" sz="3600" b="1" dirty="0" err="1">
                <a:solidFill>
                  <a:schemeClr val="tx1"/>
                </a:solidFill>
                <a:ea typeface="+mn-lt"/>
                <a:cs typeface="+mn-lt"/>
              </a:rPr>
              <a:t>Золота</a:t>
            </a:r>
            <a:r>
              <a:rPr lang="en-US" sz="3600" b="1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a typeface="+mn-lt"/>
                <a:cs typeface="+mn-lt"/>
              </a:rPr>
              <a:t>медаль</a:t>
            </a:r>
            <a:endParaRPr lang="en-US" sz="3600" b="1" dirty="0">
              <a:solidFill>
                <a:schemeClr val="tx1"/>
              </a:solidFill>
              <a:ea typeface="+mn-lt"/>
              <a:cs typeface="+mn-lt"/>
            </a:endParaRPr>
          </a:p>
          <a:p>
            <a:pPr algn="ctr"/>
            <a:endParaRPr lang="en-US" sz="2400" dirty="0">
              <a:solidFill>
                <a:schemeClr val="tx1"/>
              </a:solidFill>
              <a:ea typeface="+mn-lt"/>
              <a:cs typeface="+mn-lt"/>
            </a:endParaRPr>
          </a:p>
          <a:p>
            <a:pPr algn="ctr"/>
            <a:endParaRPr lang="en-US" sz="2400" dirty="0">
              <a:solidFill>
                <a:schemeClr val="tx1"/>
              </a:solidFill>
              <a:ea typeface="+mn-lt"/>
              <a:cs typeface="+mn-lt"/>
            </a:endParaRPr>
          </a:p>
          <a:p>
            <a:pPr algn="ctr"/>
            <a:endParaRPr lang="en-US" sz="2400" dirty="0">
              <a:solidFill>
                <a:schemeClr val="tx1"/>
              </a:solidFill>
              <a:ea typeface="+mn-lt"/>
              <a:cs typeface="+mn-lt"/>
            </a:endParaRPr>
          </a:p>
          <a:p>
            <a:pPr algn="ctr"/>
            <a:endParaRPr lang="en-US" sz="2400" dirty="0">
              <a:solidFill>
                <a:schemeClr val="tx1"/>
              </a:solidFill>
              <a:ea typeface="+mn-lt"/>
              <a:cs typeface="+mn-lt"/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  <a:ea typeface="+mn-lt"/>
                <a:cs typeface="+mn-lt"/>
              </a:rPr>
              <a:t>Керівник</a:t>
            </a:r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 - </a:t>
            </a:r>
            <a:endParaRPr lang="uk" sz="2400" dirty="0">
              <a:solidFill>
                <a:schemeClr val="tx1"/>
              </a:solidFill>
              <a:ea typeface="+mn-lt"/>
              <a:cs typeface="+mn-lt"/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  <a:ea typeface="+mn-lt"/>
                <a:cs typeface="+mn-lt"/>
              </a:rPr>
              <a:t>Нікітюк</a:t>
            </a:r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lt"/>
                <a:cs typeface="+mn-lt"/>
              </a:rPr>
              <a:t>Катерина</a:t>
            </a:r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lt"/>
                <a:cs typeface="+mn-lt"/>
              </a:rPr>
              <a:t>Вікторівна</a:t>
            </a:r>
            <a:r>
              <a:rPr lang="uk" sz="2400" dirty="0">
                <a:solidFill>
                  <a:schemeClr val="tx1"/>
                </a:solidFill>
                <a:ea typeface="+mn-lt"/>
                <a:cs typeface="+mn-lt"/>
              </a:rPr>
              <a:t>, </a:t>
            </a:r>
            <a:r>
              <a:rPr lang="en-US" sz="2400" dirty="0" err="1">
                <a:solidFill>
                  <a:schemeClr val="tx1"/>
                </a:solidFill>
                <a:ea typeface="+mn-lt"/>
                <a:cs typeface="+mn-lt"/>
              </a:rPr>
              <a:t>заступник</a:t>
            </a:r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lt"/>
                <a:cs typeface="+mn-lt"/>
              </a:rPr>
              <a:t>директора</a:t>
            </a:r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  </a:t>
            </a:r>
            <a:r>
              <a:rPr lang="uk" sz="2400" dirty="0">
                <a:solidFill>
                  <a:schemeClr val="tx1"/>
                </a:solidFill>
                <a:ea typeface="+mn-lt"/>
                <a:cs typeface="+mn-lt"/>
              </a:rPr>
              <a:t>«</a:t>
            </a:r>
            <a:r>
              <a:rPr lang="en-US" sz="2400" dirty="0" err="1">
                <a:solidFill>
                  <a:schemeClr val="tx1"/>
                </a:solidFill>
                <a:ea typeface="+mn-lt"/>
                <a:cs typeface="+mn-lt"/>
              </a:rPr>
              <a:t>Торчинського</a:t>
            </a:r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lt"/>
                <a:cs typeface="+mn-lt"/>
              </a:rPr>
              <a:t>ліцею</a:t>
            </a:r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 </a:t>
            </a:r>
            <a:endParaRPr lang="uk" sz="2400" dirty="0">
              <a:solidFill>
                <a:schemeClr val="tx1"/>
              </a:solidFill>
              <a:cs typeface="Calibri"/>
            </a:endParaRPr>
          </a:p>
        </p:txBody>
      </p:sp>
      <p:pic>
        <p:nvPicPr>
          <p:cNvPr id="3" name="Рисунок 4" descr="Зображення, що містить особа&#10;&#10;Опис створено автоматично">
            <a:extLst>
              <a:ext uri="{FF2B5EF4-FFF2-40B4-BE49-F238E27FC236}">
                <a16:creationId xmlns:a16="http://schemas.microsoft.com/office/drawing/2014/main" id="{64175790-0BFF-895C-837E-9190B45693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018" r="2" b="39519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pic>
        <p:nvPicPr>
          <p:cNvPr id="11" name="Рисунок 11" descr="Зображення, що містить текст&#10;&#10;Опис створено автоматично">
            <a:extLst>
              <a:ext uri="{FF2B5EF4-FFF2-40B4-BE49-F238E27FC236}">
                <a16:creationId xmlns:a16="http://schemas.microsoft.com/office/drawing/2014/main" id="{AAE62BC2-5255-5C29-0153-41CCCFA97A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857" y="3115277"/>
            <a:ext cx="2743200" cy="75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50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3FEBDF2-DDC5-6065-BA58-32B2ACBBB251}"/>
              </a:ext>
            </a:extLst>
          </p:cNvPr>
          <p:cNvSpPr/>
          <p:nvPr/>
        </p:nvSpPr>
        <p:spPr>
          <a:xfrm>
            <a:off x="11001829" y="682171"/>
            <a:ext cx="1190171" cy="5457372"/>
          </a:xfrm>
          <a:prstGeom prst="rect">
            <a:avLst/>
          </a:prstGeom>
          <a:solidFill>
            <a:srgbClr val="8FAADC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95B3CED-4DDE-097F-0D99-66FBA0CEC447}"/>
              </a:ext>
            </a:extLst>
          </p:cNvPr>
          <p:cNvSpPr/>
          <p:nvPr/>
        </p:nvSpPr>
        <p:spPr>
          <a:xfrm>
            <a:off x="3450059" y="795040"/>
            <a:ext cx="7512716" cy="5499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UA" sz="2800" b="1">
                <a:solidFill>
                  <a:schemeClr val="tx1"/>
                </a:solidFill>
                <a:latin typeface="Century Gothic"/>
                <a:cs typeface="Calibri"/>
              </a:rPr>
              <a:t>КОРПАЧ НАЗАР,</a:t>
            </a:r>
            <a:endParaRPr lang="uk-UA" sz="2800" b="1">
              <a:solidFill>
                <a:schemeClr val="tx1"/>
              </a:solidFill>
              <a:latin typeface="Century Gothic"/>
              <a:cs typeface="Calibri"/>
            </a:endParaRPr>
          </a:p>
          <a:p>
            <a:pPr algn="ctr"/>
            <a:r>
              <a:rPr lang="ru-RU" sz="2000">
                <a:solidFill>
                  <a:schemeClr val="tx1"/>
                </a:solidFill>
                <a:latin typeface="Century Gothic"/>
              </a:rPr>
              <a:t>в</a:t>
            </a:r>
            <a:r>
              <a:rPr lang="ru-UA" sz="2000">
                <a:solidFill>
                  <a:schemeClr val="tx1"/>
                </a:solidFill>
                <a:latin typeface="Century Gothic"/>
              </a:rPr>
              <a:t>ипускник Волинського наукового ліцею </a:t>
            </a:r>
            <a:endParaRPr lang="ru-UA" sz="200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UA" sz="2000" err="1">
                <a:solidFill>
                  <a:schemeClr val="tx1"/>
                </a:solidFill>
                <a:latin typeface="Century Gothic"/>
              </a:rPr>
              <a:t>Волинської</a:t>
            </a:r>
            <a:r>
              <a:rPr lang="ru-UA" sz="2000">
                <a:solidFill>
                  <a:schemeClr val="tx1"/>
                </a:solidFill>
                <a:latin typeface="Century Gothic"/>
              </a:rPr>
              <a:t> </a:t>
            </a:r>
            <a:r>
              <a:rPr lang="ru-UA" sz="2000" err="1">
                <a:solidFill>
                  <a:schemeClr val="tx1"/>
                </a:solidFill>
                <a:latin typeface="Century Gothic"/>
              </a:rPr>
              <a:t>обласної</a:t>
            </a:r>
            <a:r>
              <a:rPr lang="ru-UA" sz="2000">
                <a:solidFill>
                  <a:schemeClr val="tx1"/>
                </a:solidFill>
                <a:latin typeface="Century Gothic"/>
              </a:rPr>
              <a:t> ради, </a:t>
            </a:r>
            <a:endParaRPr lang="ru-RU" sz="200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000">
                <a:solidFill>
                  <a:schemeClr val="tx1"/>
                </a:solidFill>
                <a:latin typeface="Century Gothic"/>
              </a:rPr>
              <a:t>студент І курсу  КПІ  </a:t>
            </a:r>
            <a:r>
              <a:rPr lang="ru-RU" sz="2000" err="1">
                <a:solidFill>
                  <a:schemeClr val="tx1"/>
                </a:solidFill>
                <a:latin typeface="Century Gothic"/>
              </a:rPr>
              <a:t>імені</a:t>
            </a:r>
            <a:r>
              <a:rPr lang="ru-RU" sz="2000">
                <a:solidFill>
                  <a:schemeClr val="tx1"/>
                </a:solidFill>
                <a:latin typeface="Century Gothic"/>
              </a:rPr>
              <a:t> І. </a:t>
            </a:r>
            <a:r>
              <a:rPr lang="ru-RU" sz="2000" err="1">
                <a:solidFill>
                  <a:schemeClr val="tx1"/>
                </a:solidFill>
                <a:latin typeface="Century Gothic"/>
              </a:rPr>
              <a:t>Сікорського</a:t>
            </a:r>
            <a:r>
              <a:rPr lang="ru-RU" sz="2000">
                <a:solidFill>
                  <a:schemeClr val="tx1"/>
                </a:solidFill>
                <a:latin typeface="Century Gothic"/>
              </a:rPr>
              <a:t> </a:t>
            </a:r>
            <a:endParaRPr lang="ru-RU" sz="200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000">
                <a:solidFill>
                  <a:schemeClr val="tx1"/>
                </a:solidFill>
                <a:latin typeface="Century Gothic"/>
              </a:rPr>
              <a:t>    </a:t>
            </a:r>
            <a:endParaRPr lang="ru-RU" sz="2000" b="1" err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000" b="1" err="1">
                <a:solidFill>
                  <a:schemeClr val="tx1"/>
                </a:solidFill>
                <a:latin typeface="Century Gothic"/>
              </a:rPr>
              <a:t>Стипендіат</a:t>
            </a:r>
            <a:r>
              <a:rPr lang="ru-RU" sz="2000" b="1">
                <a:solidFill>
                  <a:schemeClr val="tx1"/>
                </a:solidFill>
                <a:latin typeface="Century Gothic"/>
              </a:rPr>
              <a:t> Президента </a:t>
            </a:r>
            <a:r>
              <a:rPr lang="ru-RU" sz="2000" b="1" err="1">
                <a:solidFill>
                  <a:schemeClr val="tx1"/>
                </a:solidFill>
                <a:latin typeface="Century Gothic"/>
              </a:rPr>
              <a:t>України</a:t>
            </a:r>
            <a:endParaRPr lang="ru-RU" sz="2000" b="1" err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ru-RU" sz="2000">
              <a:solidFill>
                <a:schemeClr val="tx1"/>
              </a:solidFill>
              <a:latin typeface="Century Gothic"/>
            </a:endParaRPr>
          </a:p>
          <a:p>
            <a:pPr algn="ctr"/>
            <a:r>
              <a:rPr lang="ru-RU" sz="2000" b="1" err="1">
                <a:solidFill>
                  <a:schemeClr val="tx1"/>
                </a:solidFill>
                <a:latin typeface="Century Gothic"/>
              </a:rPr>
              <a:t>ЗОЛОТа</a:t>
            </a:r>
            <a:r>
              <a:rPr lang="ru-RU" sz="2000" b="1">
                <a:solidFill>
                  <a:schemeClr val="tx1"/>
                </a:solidFill>
                <a:effectLst/>
                <a:latin typeface="Century Gothic"/>
              </a:rPr>
              <a:t> медаль </a:t>
            </a:r>
            <a:r>
              <a:rPr lang="ru-RU" sz="2000" err="1">
                <a:solidFill>
                  <a:schemeClr val="tx1"/>
                </a:solidFill>
                <a:effectLst/>
                <a:latin typeface="Century Gothic"/>
              </a:rPr>
              <a:t>Міжнародного</a:t>
            </a:r>
            <a:r>
              <a:rPr lang="ru-RU" sz="2000">
                <a:solidFill>
                  <a:schemeClr val="tx1"/>
                </a:solidFill>
                <a:effectLst/>
                <a:latin typeface="Century Gothic"/>
              </a:rPr>
              <a:t> </a:t>
            </a:r>
            <a:r>
              <a:rPr lang="ru-RU" sz="2000" err="1">
                <a:solidFill>
                  <a:schemeClr val="tx1"/>
                </a:solidFill>
                <a:effectLst/>
                <a:latin typeface="Century Gothic"/>
              </a:rPr>
              <a:t>інноваційного</a:t>
            </a:r>
            <a:r>
              <a:rPr lang="ru-RU" sz="2000">
                <a:solidFill>
                  <a:schemeClr val="tx1"/>
                </a:solidFill>
                <a:effectLst/>
                <a:latin typeface="Century Gothic"/>
              </a:rPr>
              <a:t> шоу «</a:t>
            </a:r>
            <a:r>
              <a:rPr lang="en-US" sz="2000">
                <a:solidFill>
                  <a:schemeClr val="tx1"/>
                </a:solidFill>
                <a:effectLst/>
                <a:latin typeface="Century Gothic"/>
              </a:rPr>
              <a:t>Inova» (</a:t>
            </a:r>
            <a:r>
              <a:rPr lang="ru-RU" sz="2000" err="1">
                <a:solidFill>
                  <a:schemeClr val="tx1"/>
                </a:solidFill>
                <a:effectLst/>
                <a:latin typeface="Century Gothic"/>
              </a:rPr>
              <a:t>Хорватія</a:t>
            </a:r>
            <a:r>
              <a:rPr lang="ru-RU" sz="2000">
                <a:solidFill>
                  <a:schemeClr val="tx1"/>
                </a:solidFill>
                <a:effectLst/>
                <a:latin typeface="Century Gothic"/>
              </a:rPr>
              <a:t>)</a:t>
            </a:r>
            <a:endParaRPr lang="ru-RU">
              <a:solidFill>
                <a:schemeClr val="tx1"/>
              </a:solidFill>
            </a:endParaRPr>
          </a:p>
          <a:p>
            <a:pPr algn="ctr"/>
            <a:r>
              <a:rPr lang="ru-RU" sz="2000" b="1" err="1">
                <a:solidFill>
                  <a:schemeClr val="tx1"/>
                </a:solidFill>
                <a:latin typeface="Century Gothic"/>
              </a:rPr>
              <a:t>БРОНЗОВа</a:t>
            </a:r>
            <a:r>
              <a:rPr lang="ru-RU" sz="2000" b="1">
                <a:solidFill>
                  <a:schemeClr val="tx1"/>
                </a:solidFill>
                <a:latin typeface="Century Gothic"/>
              </a:rPr>
              <a:t> медаль</a:t>
            </a:r>
            <a:r>
              <a:rPr lang="ru-RU" sz="2000">
                <a:solidFill>
                  <a:schemeClr val="tx1"/>
                </a:solidFill>
                <a:effectLst/>
                <a:latin typeface="Century Gothic"/>
              </a:rPr>
              <a:t> </a:t>
            </a:r>
            <a:r>
              <a:rPr lang="ru-RU" sz="2000" err="1">
                <a:solidFill>
                  <a:schemeClr val="tx1"/>
                </a:solidFill>
                <a:latin typeface="Century Gothic"/>
              </a:rPr>
              <a:t>м</a:t>
            </a:r>
            <a:r>
              <a:rPr lang="ru-RU" sz="2000" err="1">
                <a:solidFill>
                  <a:schemeClr val="tx1"/>
                </a:solidFill>
                <a:effectLst/>
                <a:latin typeface="Century Gothic"/>
              </a:rPr>
              <a:t>іжнародної</a:t>
            </a:r>
            <a:r>
              <a:rPr lang="ru-RU" sz="2000">
                <a:solidFill>
                  <a:schemeClr val="tx1"/>
                </a:solidFill>
                <a:effectLst/>
                <a:latin typeface="Century Gothic"/>
              </a:rPr>
              <a:t> </a:t>
            </a:r>
            <a:r>
              <a:rPr lang="ru-RU" sz="2000" err="1">
                <a:solidFill>
                  <a:schemeClr val="tx1"/>
                </a:solidFill>
                <a:effectLst/>
                <a:latin typeface="Century Gothic"/>
              </a:rPr>
              <a:t>виставки</a:t>
            </a:r>
            <a:r>
              <a:rPr lang="ru-RU" sz="2000">
                <a:solidFill>
                  <a:schemeClr val="tx1"/>
                </a:solidFill>
                <a:effectLst/>
                <a:latin typeface="Century Gothic"/>
              </a:rPr>
              <a:t> </a:t>
            </a:r>
            <a:r>
              <a:rPr lang="en-US" sz="2000">
                <a:solidFill>
                  <a:schemeClr val="tx1"/>
                </a:solidFill>
                <a:effectLst/>
                <a:latin typeface="Century Gothic"/>
              </a:rPr>
              <a:t>INTARG (</a:t>
            </a:r>
            <a:r>
              <a:rPr lang="ru-RU" sz="2000" err="1">
                <a:solidFill>
                  <a:schemeClr val="tx1"/>
                </a:solidFill>
                <a:effectLst/>
                <a:latin typeface="Century Gothic"/>
              </a:rPr>
              <a:t>Польща</a:t>
            </a:r>
            <a:r>
              <a:rPr lang="ru-RU" sz="2000">
                <a:solidFill>
                  <a:schemeClr val="tx1"/>
                </a:solidFill>
                <a:effectLst/>
                <a:latin typeface="Century Gothic"/>
              </a:rPr>
              <a:t>)</a:t>
            </a:r>
          </a:p>
          <a:p>
            <a:pPr algn="ctr"/>
            <a:r>
              <a:rPr lang="ru-RU" sz="2000">
                <a:solidFill>
                  <a:schemeClr val="tx1"/>
                </a:solidFill>
                <a:latin typeface="Century Gothic"/>
              </a:rPr>
              <a:t> </a:t>
            </a:r>
            <a:r>
              <a:rPr lang="ru-RU" sz="2000" b="1" err="1">
                <a:solidFill>
                  <a:schemeClr val="tx1"/>
                </a:solidFill>
                <a:latin typeface="Century Gothic"/>
              </a:rPr>
              <a:t>БРОНЗОВа</a:t>
            </a:r>
            <a:r>
              <a:rPr lang="ru-RU" sz="2000" b="1">
                <a:solidFill>
                  <a:schemeClr val="tx1"/>
                </a:solidFill>
                <a:effectLst/>
                <a:latin typeface="Century Gothic"/>
              </a:rPr>
              <a:t> медаль </a:t>
            </a:r>
            <a:r>
              <a:rPr lang="ru-RU" sz="2000" err="1">
                <a:solidFill>
                  <a:schemeClr val="tx1"/>
                </a:solidFill>
                <a:effectLst/>
                <a:latin typeface="Century Gothic"/>
              </a:rPr>
              <a:t>Міжнародного</a:t>
            </a:r>
            <a:r>
              <a:rPr lang="ru-RU" sz="2000">
                <a:solidFill>
                  <a:schemeClr val="tx1"/>
                </a:solidFill>
                <a:effectLst/>
                <a:latin typeface="Century Gothic"/>
              </a:rPr>
              <a:t> </a:t>
            </a:r>
            <a:r>
              <a:rPr lang="ru-RU" sz="2000" err="1">
                <a:solidFill>
                  <a:schemeClr val="tx1"/>
                </a:solidFill>
                <a:effectLst/>
                <a:latin typeface="Century Gothic"/>
              </a:rPr>
              <a:t>змагання</a:t>
            </a:r>
            <a:r>
              <a:rPr lang="ru-RU" sz="2000">
                <a:solidFill>
                  <a:schemeClr val="tx1"/>
                </a:solidFill>
                <a:effectLst/>
                <a:latin typeface="Century Gothic"/>
              </a:rPr>
              <a:t> </a:t>
            </a:r>
            <a:r>
              <a:rPr lang="ru-RU" sz="2000" err="1">
                <a:solidFill>
                  <a:schemeClr val="tx1"/>
                </a:solidFill>
                <a:effectLst/>
                <a:latin typeface="Century Gothic"/>
              </a:rPr>
              <a:t>винаходів</a:t>
            </a:r>
            <a:r>
              <a:rPr lang="ru-RU" sz="2000">
                <a:solidFill>
                  <a:schemeClr val="tx1"/>
                </a:solidFill>
                <a:effectLst/>
                <a:latin typeface="Century Gothic"/>
              </a:rPr>
              <a:t> та </a:t>
            </a:r>
            <a:r>
              <a:rPr lang="ru-RU" sz="2000" err="1">
                <a:solidFill>
                  <a:schemeClr val="tx1"/>
                </a:solidFill>
                <a:effectLst/>
                <a:latin typeface="Century Gothic"/>
              </a:rPr>
              <a:t>інновацій</a:t>
            </a:r>
            <a:r>
              <a:rPr lang="ru-RU" sz="2000">
                <a:solidFill>
                  <a:schemeClr val="tx1"/>
                </a:solidFill>
                <a:effectLst/>
                <a:latin typeface="Century Gothic"/>
              </a:rPr>
              <a:t> у </a:t>
            </a:r>
            <a:r>
              <a:rPr lang="ru-RU" sz="2000" err="1">
                <a:solidFill>
                  <a:schemeClr val="tx1"/>
                </a:solidFill>
                <a:effectLst/>
                <a:latin typeface="Century Gothic"/>
              </a:rPr>
              <a:t>Канаді</a:t>
            </a:r>
            <a:r>
              <a:rPr lang="ru-RU" sz="2000">
                <a:solidFill>
                  <a:schemeClr val="tx1"/>
                </a:solidFill>
                <a:effectLst/>
                <a:latin typeface="Century Gothic"/>
              </a:rPr>
              <a:t> (</a:t>
            </a:r>
            <a:r>
              <a:rPr lang="en-US" sz="2000" err="1">
                <a:solidFill>
                  <a:schemeClr val="tx1"/>
                </a:solidFill>
                <a:effectLst/>
                <a:latin typeface="Century Gothic"/>
              </a:rPr>
              <a:t>iCAN</a:t>
            </a:r>
            <a:r>
              <a:rPr lang="en-US" sz="2000">
                <a:solidFill>
                  <a:schemeClr val="tx1"/>
                </a:solidFill>
                <a:effectLst/>
                <a:latin typeface="Century Gothic"/>
              </a:rPr>
              <a:t>)</a:t>
            </a:r>
            <a:r>
              <a:rPr lang="en-US" sz="2000">
                <a:solidFill>
                  <a:schemeClr val="tx1"/>
                </a:solidFill>
                <a:latin typeface="Century Gothic"/>
              </a:rPr>
              <a:t> </a:t>
            </a:r>
            <a:endParaRPr lang="ru-RU" sz="200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2000">
              <a:solidFill>
                <a:schemeClr val="tx1"/>
              </a:solidFill>
              <a:latin typeface="Century Gothic"/>
            </a:endParaRPr>
          </a:p>
          <a:p>
            <a:pPr algn="just"/>
            <a:r>
              <a:rPr lang="en-US" sz="2000" b="1">
                <a:solidFill>
                  <a:schemeClr val="tx1"/>
                </a:solidFill>
                <a:latin typeface="Century Gothic"/>
              </a:rPr>
              <a:t>КЕРІВНИКИ: </a:t>
            </a:r>
            <a:r>
              <a:rPr lang="en-US" b="1" err="1">
                <a:solidFill>
                  <a:schemeClr val="tx1"/>
                </a:solidFill>
                <a:latin typeface="Arial"/>
                <a:cs typeface="Arial"/>
              </a:rPr>
              <a:t>Вілігурський</a:t>
            </a:r>
            <a:r>
              <a:rPr lang="en-US" b="1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1" err="1">
                <a:solidFill>
                  <a:schemeClr val="tx1"/>
                </a:solidFill>
                <a:latin typeface="Arial"/>
                <a:cs typeface="Arial"/>
              </a:rPr>
              <a:t>Олег</a:t>
            </a:r>
            <a:r>
              <a:rPr lang="en-US" b="1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1" err="1">
                <a:solidFill>
                  <a:schemeClr val="tx1"/>
                </a:solidFill>
                <a:latin typeface="Arial"/>
                <a:cs typeface="Arial"/>
              </a:rPr>
              <a:t>Миколайович</a:t>
            </a:r>
            <a:r>
              <a:rPr lang="en-US" b="1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chemeClr val="tx1"/>
                </a:solidFill>
                <a:latin typeface="Arial"/>
                <a:cs typeface="Arial"/>
              </a:rPr>
              <a:t>старший</a:t>
            </a: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chemeClr val="tx1"/>
                </a:solidFill>
                <a:latin typeface="Arial"/>
                <a:cs typeface="Arial"/>
              </a:rPr>
              <a:t>викладач</a:t>
            </a: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chemeClr val="tx1"/>
                </a:solidFill>
                <a:latin typeface="Arial"/>
                <a:cs typeface="Arial"/>
              </a:rPr>
              <a:t>Волинського</a:t>
            </a: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chemeClr val="tx1"/>
                </a:solidFill>
                <a:latin typeface="Arial"/>
                <a:cs typeface="Arial"/>
              </a:rPr>
              <a:t>національного</a:t>
            </a: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chemeClr val="tx1"/>
                </a:solidFill>
                <a:latin typeface="Arial"/>
                <a:cs typeface="Arial"/>
              </a:rPr>
              <a:t>університету</a:t>
            </a: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chemeClr val="tx1"/>
                </a:solidFill>
                <a:latin typeface="Arial"/>
                <a:cs typeface="Arial"/>
              </a:rPr>
              <a:t>імені</a:t>
            </a: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chemeClr val="tx1"/>
                </a:solidFill>
                <a:latin typeface="Arial"/>
                <a:cs typeface="Arial"/>
              </a:rPr>
              <a:t>Лесі</a:t>
            </a: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chemeClr val="tx1"/>
                </a:solidFill>
                <a:latin typeface="Arial"/>
                <a:cs typeface="Arial"/>
              </a:rPr>
              <a:t>Українки</a:t>
            </a: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; </a:t>
            </a:r>
          </a:p>
          <a:p>
            <a:pPr algn="just"/>
            <a:r>
              <a:rPr lang="en-US" b="1" err="1">
                <a:solidFill>
                  <a:schemeClr val="tx1"/>
                </a:solidFill>
                <a:latin typeface="Arial"/>
                <a:cs typeface="Arial"/>
              </a:rPr>
              <a:t>Приходько</a:t>
            </a:r>
            <a:r>
              <a:rPr lang="en-US" b="1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1" err="1">
                <a:solidFill>
                  <a:schemeClr val="tx1"/>
                </a:solidFill>
                <a:latin typeface="Arial"/>
                <a:cs typeface="Arial"/>
              </a:rPr>
              <a:t>Олексій</a:t>
            </a:r>
            <a:r>
              <a:rPr lang="en-US" b="1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1" err="1">
                <a:solidFill>
                  <a:schemeClr val="tx1"/>
                </a:solidFill>
                <a:latin typeface="Arial"/>
                <a:cs typeface="Arial"/>
              </a:rPr>
              <a:t>Сергійович</a:t>
            </a:r>
            <a:r>
              <a:rPr lang="en-US" b="1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chemeClr val="tx1"/>
                </a:solidFill>
                <a:latin typeface="Arial"/>
                <a:cs typeface="Arial"/>
              </a:rPr>
              <a:t>кандидат</a:t>
            </a: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chemeClr val="tx1"/>
                </a:solidFill>
                <a:latin typeface="Arial"/>
                <a:cs typeface="Arial"/>
              </a:rPr>
              <a:t>технічних</a:t>
            </a: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chemeClr val="tx1"/>
                </a:solidFill>
                <a:latin typeface="Arial"/>
                <a:cs typeface="Arial"/>
              </a:rPr>
              <a:t>наук</a:t>
            </a: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US" err="1">
                <a:solidFill>
                  <a:schemeClr val="tx1"/>
                </a:solidFill>
                <a:latin typeface="Arial"/>
                <a:cs typeface="Arial"/>
              </a:rPr>
              <a:t>доцент</a:t>
            </a: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chemeClr val="tx1"/>
                </a:solidFill>
                <a:latin typeface="Arial"/>
                <a:cs typeface="Arial"/>
              </a:rPr>
              <a:t>Луцького</a:t>
            </a: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chemeClr val="tx1"/>
                </a:solidFill>
                <a:latin typeface="Arial"/>
                <a:cs typeface="Arial"/>
              </a:rPr>
              <a:t>національного</a:t>
            </a: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chemeClr val="tx1"/>
                </a:solidFill>
                <a:latin typeface="Arial"/>
                <a:cs typeface="Arial"/>
              </a:rPr>
              <a:t>технічного</a:t>
            </a: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chemeClr val="tx1"/>
                </a:solidFill>
                <a:latin typeface="Arial"/>
                <a:cs typeface="Arial"/>
              </a:rPr>
              <a:t>університету</a:t>
            </a:r>
            <a:endParaRPr lang="en-US">
              <a:solidFill>
                <a:schemeClr val="tx1"/>
              </a:solidFill>
              <a:cs typeface="Calibri"/>
            </a:endParaRPr>
          </a:p>
          <a:p>
            <a:pPr algn="ctr"/>
            <a:endParaRPr lang="en-US" sz="2000" b="1">
              <a:solidFill>
                <a:schemeClr val="tx1"/>
              </a:solidFill>
              <a:effectLst/>
              <a:latin typeface="Century Gothic"/>
            </a:endParaRPr>
          </a:p>
          <a:p>
            <a:pPr algn="ctr"/>
            <a:endParaRPr lang="ru-RU" sz="2000">
              <a:solidFill>
                <a:srgbClr val="000000"/>
              </a:solidFill>
              <a:latin typeface="Century Gothic"/>
            </a:endParaRPr>
          </a:p>
          <a:p>
            <a:pPr algn="ctr"/>
            <a:endParaRPr lang="ru-UA">
              <a:cs typeface="Calibri" panose="020F0502020204030204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D2BDF8-D45B-02DE-1701-A26286683E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7" t="7507" r="1592" b="16622"/>
          <a:stretch/>
        </p:blipFill>
        <p:spPr>
          <a:xfrm>
            <a:off x="492625" y="1096782"/>
            <a:ext cx="2696178" cy="431742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477349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8" name="Rectangle 177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1F3CB5-2438-13A7-E908-C80624019846}"/>
              </a:ext>
            </a:extLst>
          </p:cNvPr>
          <p:cNvSpPr/>
          <p:nvPr/>
        </p:nvSpPr>
        <p:spPr>
          <a:xfrm>
            <a:off x="612648" y="252211"/>
            <a:ext cx="5295015" cy="59247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uk" sz="3600" b="1" dirty="0" err="1">
                <a:solidFill>
                  <a:schemeClr val="tx1"/>
                </a:solidFill>
                <a:latin typeface="Arial"/>
                <a:cs typeface="Arial"/>
              </a:rPr>
              <a:t>Самчук</a:t>
            </a:r>
            <a:r>
              <a:rPr lang="uk" sz="3600" b="1" dirty="0">
                <a:solidFill>
                  <a:schemeClr val="tx1"/>
                </a:solidFill>
                <a:latin typeface="Arial"/>
                <a:cs typeface="Arial"/>
              </a:rPr>
              <a:t> Анна,</a:t>
            </a:r>
            <a:endParaRPr lang="en-US" sz="3600" b="1" dirty="0">
              <a:solidFill>
                <a:schemeClr val="tx1"/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uk" sz="2400" dirty="0">
                <a:solidFill>
                  <a:schemeClr val="tx1"/>
                </a:solidFill>
                <a:latin typeface="Arial"/>
                <a:cs typeface="Arial"/>
              </a:rPr>
              <a:t> учениця 9 класу </a:t>
            </a:r>
            <a:endParaRPr lang="en-US" sz="2400" dirty="0">
              <a:solidFill>
                <a:schemeClr val="tx1"/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uk" sz="2400" dirty="0">
                <a:solidFill>
                  <a:schemeClr val="tx1"/>
                </a:solidFill>
                <a:latin typeface="Arial"/>
                <a:cs typeface="Arial"/>
              </a:rPr>
              <a:t>Луцького ліцею № 22</a:t>
            </a:r>
            <a:endParaRPr lang="en-US" sz="2400" dirty="0">
              <a:solidFill>
                <a:schemeClr val="tx1"/>
              </a:solidFill>
              <a:latin typeface="Calibri" panose="020F0502020204030204"/>
              <a:cs typeface="Calibri" panose="020F0502020204030204"/>
            </a:endParaRPr>
          </a:p>
          <a:p>
            <a:endParaRPr lang="en-US" sz="2400" dirty="0">
              <a:solidFill>
                <a:schemeClr val="tx1"/>
              </a:solidFill>
              <a:ea typeface="+mn-lt"/>
              <a:cs typeface="+mn-lt"/>
            </a:endParaRPr>
          </a:p>
          <a:p>
            <a:endParaRPr lang="uk" sz="2400" dirty="0">
              <a:solidFill>
                <a:schemeClr val="tx1"/>
              </a:solidFill>
              <a:ea typeface="+mn-lt"/>
              <a:cs typeface="+mn-lt"/>
            </a:endParaRPr>
          </a:p>
          <a:p>
            <a:pPr algn="ctr"/>
            <a:r>
              <a:rPr lang="en-US" sz="3600" b="1" dirty="0" err="1">
                <a:solidFill>
                  <a:schemeClr val="tx1"/>
                </a:solidFill>
                <a:ea typeface="+mn-lt"/>
                <a:cs typeface="+mn-lt"/>
              </a:rPr>
              <a:t>Золота</a:t>
            </a:r>
            <a:r>
              <a:rPr lang="en-US" sz="3600" b="1" dirty="0">
                <a:solidFill>
                  <a:schemeClr val="tx1"/>
                </a:solidFill>
                <a:ea typeface="+mn-lt"/>
                <a:cs typeface="+mn-lt"/>
              </a:rPr>
              <a:t> </a:t>
            </a:r>
            <a:r>
              <a:rPr lang="en-US" sz="3600" b="1" dirty="0" err="1">
                <a:solidFill>
                  <a:schemeClr val="tx1"/>
                </a:solidFill>
                <a:ea typeface="+mn-lt"/>
                <a:cs typeface="+mn-lt"/>
              </a:rPr>
              <a:t>медаль</a:t>
            </a:r>
            <a:endParaRPr lang="uk" sz="3600" dirty="0" err="1">
              <a:solidFill>
                <a:schemeClr val="tx1"/>
              </a:solidFill>
              <a:cs typeface="Calibri" panose="020F0502020204030204"/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  <a:ea typeface="+mn-lt"/>
                <a:cs typeface="+mn-lt"/>
              </a:rPr>
              <a:t> </a:t>
            </a:r>
            <a:endParaRPr lang="uk-UA" sz="3600" b="1" dirty="0">
              <a:solidFill>
                <a:schemeClr val="tx1"/>
              </a:solidFill>
              <a:ea typeface="+mn-lt"/>
              <a:cs typeface="+mn-lt"/>
            </a:endParaRPr>
          </a:p>
          <a:p>
            <a:pPr algn="ctr"/>
            <a:r>
              <a:rPr lang="en-US" sz="3600" b="1" dirty="0" err="1">
                <a:solidFill>
                  <a:schemeClr val="tx1"/>
                </a:solidFill>
                <a:ea typeface="+mn-lt"/>
                <a:cs typeface="+mn-lt"/>
              </a:rPr>
              <a:t>категорія</a:t>
            </a:r>
            <a:r>
              <a:rPr lang="en-US" sz="3600" b="1" dirty="0">
                <a:solidFill>
                  <a:schemeClr val="tx1"/>
                </a:solidFill>
                <a:ea typeface="+mn-lt"/>
                <a:cs typeface="+mn-lt"/>
              </a:rPr>
              <a:t> "МИСТЕЦТВО"</a:t>
            </a:r>
          </a:p>
          <a:p>
            <a:endParaRPr lang="uk" sz="2400" dirty="0">
              <a:solidFill>
                <a:schemeClr val="tx1"/>
              </a:solidFill>
              <a:ea typeface="+mn-lt"/>
              <a:cs typeface="+mn-lt"/>
            </a:endParaRPr>
          </a:p>
          <a:p>
            <a:endParaRPr lang="uk" sz="2400" dirty="0">
              <a:solidFill>
                <a:schemeClr val="tx1"/>
              </a:solidFill>
              <a:ea typeface="+mn-lt"/>
              <a:cs typeface="+mn-lt"/>
            </a:endParaRPr>
          </a:p>
          <a:p>
            <a:endParaRPr lang="uk" sz="2400" dirty="0">
              <a:solidFill>
                <a:schemeClr val="tx1"/>
              </a:solidFill>
              <a:ea typeface="+mn-lt"/>
              <a:cs typeface="+mn-lt"/>
            </a:endParaRPr>
          </a:p>
          <a:p>
            <a:endParaRPr lang="uk" sz="2400" dirty="0">
              <a:solidFill>
                <a:schemeClr val="tx1"/>
              </a:solidFill>
              <a:ea typeface="+mn-lt"/>
              <a:cs typeface="+mn-lt"/>
            </a:endParaRPr>
          </a:p>
          <a:p>
            <a:pPr algn="just"/>
            <a:r>
              <a:rPr lang="uk" sz="2400" dirty="0">
                <a:solidFill>
                  <a:schemeClr val="tx1"/>
                </a:solidFill>
                <a:ea typeface="+mn-lt"/>
                <a:cs typeface="+mn-lt"/>
              </a:rPr>
              <a:t>Керівник - </a:t>
            </a:r>
            <a:r>
              <a:rPr lang="uk" sz="2400" dirty="0" err="1">
                <a:solidFill>
                  <a:schemeClr val="tx1"/>
                </a:solidFill>
                <a:ea typeface="+mn-lt"/>
                <a:cs typeface="+mn-lt"/>
              </a:rPr>
              <a:t>Самчук</a:t>
            </a:r>
            <a:r>
              <a:rPr lang="uk" sz="2400" dirty="0">
                <a:solidFill>
                  <a:schemeClr val="tx1"/>
                </a:solidFill>
                <a:ea typeface="+mn-lt"/>
                <a:cs typeface="+mn-lt"/>
              </a:rPr>
              <a:t> Оксана Леонідівна, к</a:t>
            </a:r>
            <a:r>
              <a:rPr lang="en-US" sz="2400" dirty="0" err="1">
                <a:solidFill>
                  <a:schemeClr val="tx1"/>
                </a:solidFill>
                <a:ea typeface="+mn-lt"/>
                <a:cs typeface="+mn-lt"/>
              </a:rPr>
              <a:t>ерівник</a:t>
            </a:r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lt"/>
                <a:cs typeface="+mn-lt"/>
              </a:rPr>
              <a:t>гуртка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uk" sz="2400" dirty="0">
                <a:solidFill>
                  <a:schemeClr val="tx1"/>
                </a:solidFill>
                <a:ea typeface="+mn-lt"/>
                <a:cs typeface="+mn-lt"/>
              </a:rPr>
              <a:t>к</a:t>
            </a:r>
            <a:r>
              <a:rPr lang="en-US" sz="2400" dirty="0" err="1">
                <a:solidFill>
                  <a:schemeClr val="tx1"/>
                </a:solidFill>
                <a:ea typeface="+mn-lt"/>
                <a:cs typeface="+mn-lt"/>
              </a:rPr>
              <a:t>омунальн</a:t>
            </a:r>
            <a:r>
              <a:rPr lang="uk" sz="2400" dirty="0">
                <a:solidFill>
                  <a:schemeClr val="tx1"/>
                </a:solidFill>
                <a:ea typeface="+mn-lt"/>
                <a:cs typeface="+mn-lt"/>
              </a:rPr>
              <a:t>ого</a:t>
            </a:r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lt"/>
                <a:cs typeface="+mn-lt"/>
              </a:rPr>
              <a:t>заклад</a:t>
            </a:r>
            <a:r>
              <a:rPr lang="uk" sz="2400" dirty="0">
                <a:solidFill>
                  <a:schemeClr val="tx1"/>
                </a:solidFill>
                <a:ea typeface="+mn-lt"/>
                <a:cs typeface="+mn-lt"/>
              </a:rPr>
              <a:t>у</a:t>
            </a:r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lt"/>
                <a:cs typeface="+mn-lt"/>
              </a:rPr>
              <a:t>загальної</a:t>
            </a:r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lt"/>
                <a:cs typeface="+mn-lt"/>
              </a:rPr>
              <a:t>середньої</a:t>
            </a:r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lt"/>
                <a:cs typeface="+mn-lt"/>
              </a:rPr>
              <a:t>освіти</a:t>
            </a:r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lt"/>
                <a:cs typeface="+mn-lt"/>
              </a:rPr>
              <a:t>загальної</a:t>
            </a:r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lt"/>
                <a:cs typeface="+mn-lt"/>
              </a:rPr>
              <a:t>середньої</a:t>
            </a:r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lt"/>
                <a:cs typeface="+mn-lt"/>
              </a:rPr>
              <a:t>освіти</a:t>
            </a:r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 "</a:t>
            </a:r>
            <a:r>
              <a:rPr lang="en-US" sz="2400" dirty="0" err="1">
                <a:solidFill>
                  <a:schemeClr val="tx1"/>
                </a:solidFill>
                <a:ea typeface="+mn-lt"/>
                <a:cs typeface="+mn-lt"/>
              </a:rPr>
              <a:t>Луцький</a:t>
            </a:r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lt"/>
                <a:cs typeface="+mn-lt"/>
              </a:rPr>
              <a:t>ліцей</a:t>
            </a:r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uk" sz="2400" dirty="0">
                <a:solidFill>
                  <a:schemeClr val="tx1"/>
                </a:solidFill>
                <a:ea typeface="+mn-lt"/>
                <a:cs typeface="+mn-lt"/>
              </a:rPr>
              <a:t>№</a:t>
            </a:r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 22 </a:t>
            </a:r>
            <a:r>
              <a:rPr lang="en-US" sz="2400" dirty="0" err="1">
                <a:solidFill>
                  <a:schemeClr val="tx1"/>
                </a:solidFill>
                <a:ea typeface="+mn-lt"/>
                <a:cs typeface="+mn-lt"/>
              </a:rPr>
              <a:t>Луцької</a:t>
            </a:r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lt"/>
                <a:cs typeface="+mn-lt"/>
              </a:rPr>
              <a:t>міської</a:t>
            </a:r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+mn-lt"/>
                <a:cs typeface="+mn-lt"/>
              </a:rPr>
              <a:t>ради</a:t>
            </a:r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"</a:t>
            </a:r>
            <a:r>
              <a:rPr lang="uk" sz="2400" dirty="0">
                <a:solidFill>
                  <a:schemeClr val="tx1"/>
                </a:solidFill>
                <a:ea typeface="+mn-lt"/>
                <a:cs typeface="+mn-lt"/>
              </a:rPr>
              <a:t>;</a:t>
            </a:r>
            <a:endParaRPr lang="en-US" sz="2400" dirty="0">
              <a:solidFill>
                <a:schemeClr val="tx1"/>
              </a:solidFill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chemeClr val="tx1"/>
              </a:solidFill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500" dirty="0">
              <a:solidFill>
                <a:schemeClr val="tx1"/>
              </a:solidFill>
              <a:cs typeface="Calibri" panose="020F050202020403020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500" dirty="0">
              <a:solidFill>
                <a:schemeClr val="tx1"/>
              </a:solidFill>
              <a:cs typeface="Calibri" panose="020F050202020403020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500" dirty="0">
              <a:solidFill>
                <a:schemeClr val="tx1"/>
              </a:solidFill>
              <a:cs typeface="Calibri" panose="020F0502020204030204"/>
            </a:endParaRPr>
          </a:p>
        </p:txBody>
      </p:sp>
      <p:pic>
        <p:nvPicPr>
          <p:cNvPr id="10" name="Рисунок 10" descr="Зображення, що містить текст&#10;&#10;Опис створено автоматично">
            <a:extLst>
              <a:ext uri="{FF2B5EF4-FFF2-40B4-BE49-F238E27FC236}">
                <a16:creationId xmlns:a16="http://schemas.microsoft.com/office/drawing/2014/main" id="{D3555024-0123-16B0-FCBE-1A628B7078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7961"/>
          <a:stretch/>
        </p:blipFill>
        <p:spPr>
          <a:xfrm>
            <a:off x="6553279" y="380077"/>
            <a:ext cx="2256223" cy="2300013"/>
          </a:xfrm>
          <a:prstGeom prst="rect">
            <a:avLst/>
          </a:prstGeom>
        </p:spPr>
      </p:pic>
      <p:pic>
        <p:nvPicPr>
          <p:cNvPr id="4" name="Рисунок 4" descr="Зображення, що містить стіл, особа, у приміщенні&#10;&#10;Опис створено автоматично">
            <a:extLst>
              <a:ext uri="{FF2B5EF4-FFF2-40B4-BE49-F238E27FC236}">
                <a16:creationId xmlns:a16="http://schemas.microsoft.com/office/drawing/2014/main" id="{3AE71915-495D-B071-F028-F6272DA795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049" b="-1"/>
          <a:stretch/>
        </p:blipFill>
        <p:spPr>
          <a:xfrm rot="5400000">
            <a:off x="8991871" y="345878"/>
            <a:ext cx="2941205" cy="2871491"/>
          </a:xfrm>
          <a:prstGeom prst="rect">
            <a:avLst/>
          </a:prstGeom>
        </p:spPr>
      </p:pic>
      <p:pic>
        <p:nvPicPr>
          <p:cNvPr id="8" name="Рисунок 11" descr="Зображення, що містить текст&#10;&#10;Опис створено автоматично">
            <a:extLst>
              <a:ext uri="{FF2B5EF4-FFF2-40B4-BE49-F238E27FC236}">
                <a16:creationId xmlns:a16="http://schemas.microsoft.com/office/drawing/2014/main" id="{D2AD509C-04D9-7F83-838D-E161DB18C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592" y="3361806"/>
            <a:ext cx="2743200" cy="758074"/>
          </a:xfrm>
          <a:prstGeom prst="rect">
            <a:avLst/>
          </a:prstGeom>
        </p:spPr>
      </p:pic>
      <p:pic>
        <p:nvPicPr>
          <p:cNvPr id="12" name="Рисунок 12" descr="Зображення, що містить текст&#10;&#10;Опис створено автоматично">
            <a:extLst>
              <a:ext uri="{FF2B5EF4-FFF2-40B4-BE49-F238E27FC236}">
                <a16:creationId xmlns:a16="http://schemas.microsoft.com/office/drawing/2014/main" id="{7E61F3E6-B283-6511-7907-AA22C0AA31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9959" y="2808083"/>
            <a:ext cx="2743200" cy="381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448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8" name="Rectangle 197">
            <a:extLst>
              <a:ext uri="{FF2B5EF4-FFF2-40B4-BE49-F238E27FC236}">
                <a16:creationId xmlns:a16="http://schemas.microsoft.com/office/drawing/2014/main" id="{53B475F8-50AE-46A0-9943-B2B63183D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11" descr="Зображення, що містить текст&#10;&#10;Опис створено автоматично">
            <a:extLst>
              <a:ext uri="{FF2B5EF4-FFF2-40B4-BE49-F238E27FC236}">
                <a16:creationId xmlns:a16="http://schemas.microsoft.com/office/drawing/2014/main" id="{D2AD509C-04D9-7F83-838D-E161DB18C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880" y="259627"/>
            <a:ext cx="3532036" cy="976066"/>
          </a:xfrm>
          <a:prstGeom prst="rect">
            <a:avLst/>
          </a:prstGeom>
        </p:spPr>
      </p:pic>
      <p:sp>
        <p:nvSpPr>
          <p:cNvPr id="200" name="sketch line">
            <a:extLst>
              <a:ext uri="{FF2B5EF4-FFF2-40B4-BE49-F238E27FC236}">
                <a16:creationId xmlns:a16="http://schemas.microsoft.com/office/drawing/2014/main" id="{75F6FDB4-2351-48C2-A863-2364A0234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31569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1F3CB5-2438-13A7-E908-C80624019846}"/>
              </a:ext>
            </a:extLst>
          </p:cNvPr>
          <p:cNvSpPr/>
          <p:nvPr/>
        </p:nvSpPr>
        <p:spPr>
          <a:xfrm>
            <a:off x="556619" y="207613"/>
            <a:ext cx="5652515" cy="64624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cs typeface="Calibri"/>
              </a:rPr>
              <a:t>СРІБНА МЕДАЛЬ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cs typeface="Calibri"/>
              </a:rPr>
              <a:t>КАТЕГОРІЯ "НАУКА"</a:t>
            </a:r>
            <a:endParaRPr lang="en-US" sz="2000">
              <a:solidFill>
                <a:schemeClr val="tx1"/>
              </a:solidFill>
              <a:cs typeface="Calibri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2400" b="1" err="1">
                <a:solidFill>
                  <a:schemeClr val="tx1"/>
                </a:solidFill>
                <a:ea typeface="+mn-lt"/>
                <a:cs typeface="+mn-lt"/>
              </a:rPr>
              <a:t>Герасим'як</a:t>
            </a:r>
            <a:r>
              <a:rPr lang="en-US" sz="2400" b="1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400" b="1" err="1">
                <a:solidFill>
                  <a:schemeClr val="tx1"/>
                </a:solidFill>
                <a:ea typeface="+mn-lt"/>
                <a:cs typeface="+mn-lt"/>
              </a:rPr>
              <a:t>Юрій</a:t>
            </a:r>
            <a:r>
              <a:rPr lang="uk" sz="2400" b="1" dirty="0">
                <a:solidFill>
                  <a:schemeClr val="tx1"/>
                </a:solidFill>
                <a:ea typeface="+mn-lt"/>
                <a:cs typeface="+mn-lt"/>
              </a:rPr>
              <a:t>,</a:t>
            </a:r>
            <a:r>
              <a:rPr lang="uk" sz="2000" dirty="0">
                <a:solidFill>
                  <a:schemeClr val="tx1"/>
                </a:solidFill>
                <a:ea typeface="+mn-lt"/>
                <a:cs typeface="+mn-lt"/>
              </a:rPr>
              <a:t> учень 10 класу</a:t>
            </a:r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/>
                </a:solidFill>
                <a:ea typeface="+mn-lt"/>
                <a:cs typeface="+mn-lt"/>
              </a:rPr>
              <a:t>Волинськ</a:t>
            </a:r>
            <a:r>
              <a:rPr lang="uk" sz="2000" dirty="0">
                <a:solidFill>
                  <a:schemeClr val="tx1"/>
                </a:solidFill>
                <a:ea typeface="+mn-lt"/>
                <a:cs typeface="+mn-lt"/>
              </a:rPr>
              <a:t>ого</a:t>
            </a:r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/>
                </a:solidFill>
                <a:ea typeface="+mn-lt"/>
                <a:cs typeface="+mn-lt"/>
              </a:rPr>
              <a:t>науков</a:t>
            </a:r>
            <a:r>
              <a:rPr lang="uk" sz="2000" dirty="0">
                <a:solidFill>
                  <a:schemeClr val="tx1"/>
                </a:solidFill>
                <a:ea typeface="+mn-lt"/>
                <a:cs typeface="+mn-lt"/>
              </a:rPr>
              <a:t>ого</a:t>
            </a:r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/>
                </a:solidFill>
                <a:ea typeface="+mn-lt"/>
                <a:cs typeface="+mn-lt"/>
              </a:rPr>
              <a:t>ліце</a:t>
            </a:r>
            <a:r>
              <a:rPr lang="uk" sz="2000" dirty="0">
                <a:solidFill>
                  <a:schemeClr val="tx1"/>
                </a:solidFill>
                <a:ea typeface="+mn-lt"/>
                <a:cs typeface="+mn-lt"/>
              </a:rPr>
              <a:t>ю</a:t>
            </a:r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 Волинської </a:t>
            </a:r>
            <a:r>
              <a:rPr lang="en-US" sz="2000" err="1">
                <a:solidFill>
                  <a:schemeClr val="tx1"/>
                </a:solidFill>
                <a:ea typeface="+mn-lt"/>
                <a:cs typeface="+mn-lt"/>
              </a:rPr>
              <a:t>обласної</a:t>
            </a:r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/>
                </a:solidFill>
                <a:ea typeface="+mn-lt"/>
                <a:cs typeface="+mn-lt"/>
              </a:rPr>
              <a:t>ради</a:t>
            </a:r>
            <a:r>
              <a:rPr lang="uk" sz="2000" dirty="0">
                <a:solidFill>
                  <a:schemeClr val="tx1"/>
                </a:solidFill>
                <a:ea typeface="+mn-lt"/>
                <a:cs typeface="+mn-lt"/>
              </a:rPr>
              <a:t>; </a:t>
            </a:r>
            <a:endParaRPr lang="en-US" sz="2000" dirty="0">
              <a:solidFill>
                <a:schemeClr val="tx1"/>
              </a:solidFill>
              <a:ea typeface="+mn-lt"/>
              <a:cs typeface="+mn-lt"/>
            </a:endParaRPr>
          </a:p>
          <a:p>
            <a:pPr marL="285750" indent="-285750" algn="just">
              <a:buFont typeface="Arial"/>
              <a:buChar char="•"/>
            </a:pPr>
            <a:endParaRPr lang="uk" sz="2000" dirty="0">
              <a:solidFill>
                <a:schemeClr val="tx1"/>
              </a:solidFill>
              <a:ea typeface="+mn-lt"/>
              <a:cs typeface="+mn-lt"/>
            </a:endParaRPr>
          </a:p>
          <a:p>
            <a:pPr marL="285750" indent="-285750" algn="just">
              <a:buFont typeface="Arial"/>
              <a:buChar char="•"/>
            </a:pPr>
            <a:r>
              <a:rPr lang="uk" sz="2000" dirty="0">
                <a:solidFill>
                  <a:schemeClr val="tx1"/>
                </a:solidFill>
                <a:ea typeface="+mn-lt"/>
                <a:cs typeface="+mn-lt"/>
              </a:rPr>
              <a:t>Керівник -</a:t>
            </a:r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a typeface="+mn-lt"/>
                <a:cs typeface="+mn-lt"/>
              </a:rPr>
              <a:t>Чижевська</a:t>
            </a:r>
            <a:r>
              <a:rPr lang="en-US" sz="2000" b="1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a typeface="+mn-lt"/>
                <a:cs typeface="+mn-lt"/>
              </a:rPr>
              <a:t>Лариса</a:t>
            </a:r>
            <a:r>
              <a:rPr lang="en-US" sz="2000" b="1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a typeface="+mn-lt"/>
                <a:cs typeface="+mn-lt"/>
              </a:rPr>
              <a:t>Тарасівна</a:t>
            </a:r>
            <a:r>
              <a:rPr lang="uk" sz="2000" b="1" dirty="0">
                <a:solidFill>
                  <a:schemeClr val="tx1"/>
                </a:solidFill>
                <a:ea typeface="+mn-lt"/>
                <a:cs typeface="+mn-lt"/>
              </a:rPr>
              <a:t>,</a:t>
            </a:r>
            <a:r>
              <a:rPr lang="uk" sz="20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+mn-lt"/>
                <a:cs typeface="+mn-lt"/>
              </a:rPr>
              <a:t>доцент</a:t>
            </a:r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+mn-lt"/>
                <a:cs typeface="+mn-lt"/>
              </a:rPr>
              <a:t>кафедри</a:t>
            </a:r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+mn-lt"/>
                <a:cs typeface="+mn-lt"/>
              </a:rPr>
              <a:t>фізичної</a:t>
            </a:r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+mn-lt"/>
                <a:cs typeface="+mn-lt"/>
              </a:rPr>
              <a:t>географії</a:t>
            </a:r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+mn-lt"/>
                <a:cs typeface="+mn-lt"/>
              </a:rPr>
              <a:t>Волинського</a:t>
            </a:r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+mn-lt"/>
                <a:cs typeface="+mn-lt"/>
              </a:rPr>
              <a:t>національного</a:t>
            </a:r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+mn-lt"/>
                <a:cs typeface="+mn-lt"/>
              </a:rPr>
              <a:t>університету</a:t>
            </a:r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+mn-lt"/>
                <a:cs typeface="+mn-lt"/>
              </a:rPr>
              <a:t>імені</a:t>
            </a:r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+mn-lt"/>
                <a:cs typeface="+mn-lt"/>
              </a:rPr>
              <a:t>Лесі</a:t>
            </a:r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+mn-lt"/>
                <a:cs typeface="+mn-lt"/>
              </a:rPr>
              <a:t>Українки</a:t>
            </a:r>
            <a:r>
              <a:rPr lang="uk" sz="2000" dirty="0">
                <a:solidFill>
                  <a:schemeClr val="tx1"/>
                </a:solidFill>
                <a:ea typeface="+mn-lt"/>
                <a:cs typeface="+mn-lt"/>
              </a:rPr>
              <a:t>;</a:t>
            </a:r>
            <a:endParaRPr lang="en-US" sz="2000">
              <a:solidFill>
                <a:schemeClr val="tx1"/>
              </a:solidFill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endParaRPr lang="en-US" sz="2400" b="1" dirty="0">
              <a:solidFill>
                <a:schemeClr val="tx1"/>
              </a:solidFill>
              <a:ea typeface="+mn-lt"/>
              <a:cs typeface="+mn-lt"/>
            </a:endParaRPr>
          </a:p>
          <a:p>
            <a:pPr marL="285750" indent="-285750" algn="just">
              <a:buFont typeface="Arial"/>
              <a:buChar char="•"/>
            </a:pPr>
            <a:endParaRPr lang="en-US" sz="2400" b="1" dirty="0">
              <a:solidFill>
                <a:schemeClr val="tx1"/>
              </a:solidFill>
              <a:ea typeface="+mn-lt"/>
              <a:cs typeface="+mn-lt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2400" b="1" dirty="0" err="1">
                <a:solidFill>
                  <a:schemeClr val="tx1"/>
                </a:solidFill>
                <a:ea typeface="+mn-lt"/>
                <a:cs typeface="+mn-lt"/>
              </a:rPr>
              <a:t>Захарова</a:t>
            </a:r>
            <a:r>
              <a:rPr lang="en-US" sz="2400" b="1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a typeface="+mn-lt"/>
                <a:cs typeface="+mn-lt"/>
              </a:rPr>
              <a:t>Анна</a:t>
            </a:r>
            <a:r>
              <a:rPr lang="uk" sz="2400" b="1" dirty="0">
                <a:solidFill>
                  <a:schemeClr val="tx1"/>
                </a:solidFill>
                <a:ea typeface="+mn-lt"/>
                <a:cs typeface="+mn-lt"/>
              </a:rPr>
              <a:t>,</a:t>
            </a:r>
            <a:r>
              <a:rPr lang="uk" sz="2000" dirty="0">
                <a:solidFill>
                  <a:schemeClr val="tx1"/>
                </a:solidFill>
                <a:ea typeface="+mn-lt"/>
                <a:cs typeface="+mn-lt"/>
              </a:rPr>
              <a:t> учениця 10 класу </a:t>
            </a:r>
            <a:r>
              <a:rPr lang="en-US" sz="2000" dirty="0" err="1">
                <a:solidFill>
                  <a:schemeClr val="tx1"/>
                </a:solidFill>
                <a:ea typeface="+mn-lt"/>
                <a:cs typeface="+mn-lt"/>
              </a:rPr>
              <a:t>Гіркополонківськ</a:t>
            </a:r>
            <a:r>
              <a:rPr lang="uk" sz="2000" dirty="0">
                <a:solidFill>
                  <a:schemeClr val="tx1"/>
                </a:solidFill>
                <a:ea typeface="+mn-lt"/>
                <a:cs typeface="+mn-lt"/>
              </a:rPr>
              <a:t>ого</a:t>
            </a:r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+mn-lt"/>
                <a:cs typeface="+mn-lt"/>
              </a:rPr>
              <a:t>ліце</a:t>
            </a:r>
            <a:r>
              <a:rPr lang="uk" sz="2000" dirty="0">
                <a:solidFill>
                  <a:schemeClr val="tx1"/>
                </a:solidFill>
                <a:ea typeface="+mn-lt"/>
                <a:cs typeface="+mn-lt"/>
              </a:rPr>
              <a:t>ю </a:t>
            </a:r>
            <a:r>
              <a:rPr lang="en-US" sz="2000" dirty="0" err="1">
                <a:solidFill>
                  <a:schemeClr val="tx1"/>
                </a:solidFill>
                <a:ea typeface="+mn-lt"/>
                <a:cs typeface="+mn-lt"/>
              </a:rPr>
              <a:t>Боратинської</a:t>
            </a:r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+mn-lt"/>
                <a:cs typeface="+mn-lt"/>
              </a:rPr>
              <a:t>сільської</a:t>
            </a:r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+mn-lt"/>
                <a:cs typeface="+mn-lt"/>
              </a:rPr>
              <a:t>ради</a:t>
            </a:r>
            <a:r>
              <a:rPr lang="uk" sz="2000" dirty="0">
                <a:solidFill>
                  <a:schemeClr val="tx1"/>
                </a:solidFill>
                <a:ea typeface="+mn-lt"/>
                <a:cs typeface="+mn-lt"/>
              </a:rPr>
              <a:t>; </a:t>
            </a:r>
            <a:endParaRPr lang="en-US" sz="2000" dirty="0">
              <a:solidFill>
                <a:schemeClr val="tx1"/>
              </a:solidFill>
              <a:ea typeface="+mn-lt"/>
              <a:cs typeface="+mn-lt"/>
            </a:endParaRPr>
          </a:p>
          <a:p>
            <a:pPr marL="285750" indent="-285750" algn="just">
              <a:buFont typeface="Arial"/>
              <a:buChar char="•"/>
            </a:pPr>
            <a:endParaRPr lang="uk" sz="2000" dirty="0">
              <a:solidFill>
                <a:schemeClr val="tx1"/>
              </a:solidFill>
              <a:ea typeface="+mn-lt"/>
              <a:cs typeface="+mn-lt"/>
            </a:endParaRPr>
          </a:p>
          <a:p>
            <a:pPr marL="285750" indent="-285750" algn="just">
              <a:buFont typeface="Arial"/>
              <a:buChar char="•"/>
            </a:pPr>
            <a:r>
              <a:rPr lang="uk" sz="2000" dirty="0">
                <a:solidFill>
                  <a:schemeClr val="tx1"/>
                </a:solidFill>
                <a:ea typeface="+mn-lt"/>
                <a:cs typeface="+mn-lt"/>
              </a:rPr>
              <a:t>Керівник – </a:t>
            </a:r>
            <a:r>
              <a:rPr lang="en-US" sz="2000" b="1" dirty="0" err="1">
                <a:solidFill>
                  <a:schemeClr val="tx1"/>
                </a:solidFill>
                <a:ea typeface="+mn-lt"/>
                <a:cs typeface="+mn-lt"/>
              </a:rPr>
              <a:t>Федорчук-Мороз</a:t>
            </a:r>
            <a:r>
              <a:rPr lang="en-US" sz="2000" b="1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a typeface="+mn-lt"/>
                <a:cs typeface="+mn-lt"/>
              </a:rPr>
              <a:t>Валентина</a:t>
            </a:r>
            <a:r>
              <a:rPr lang="en-US" sz="2000" b="1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a typeface="+mn-lt"/>
                <a:cs typeface="+mn-lt"/>
              </a:rPr>
              <a:t>Іванівна</a:t>
            </a:r>
            <a:r>
              <a:rPr lang="uk" sz="2000" dirty="0">
                <a:solidFill>
                  <a:schemeClr val="tx1"/>
                </a:solidFill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chemeClr val="tx1"/>
                </a:solidFill>
                <a:ea typeface="+mn-lt"/>
                <a:cs typeface="+mn-lt"/>
              </a:rPr>
              <a:t>кандидат</a:t>
            </a:r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+mn-lt"/>
                <a:cs typeface="+mn-lt"/>
              </a:rPr>
              <a:t>технічних</a:t>
            </a:r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+mn-lt"/>
                <a:cs typeface="+mn-lt"/>
              </a:rPr>
              <a:t>наук</a:t>
            </a:r>
            <a:r>
              <a:rPr lang="uk" sz="2000" dirty="0">
                <a:solidFill>
                  <a:schemeClr val="tx1"/>
                </a:solidFill>
                <a:ea typeface="+mn-lt"/>
                <a:cs typeface="+mn-lt"/>
              </a:rPr>
              <a:t>, доцент </a:t>
            </a:r>
            <a:r>
              <a:rPr lang="en-US" sz="2000" dirty="0" err="1">
                <a:solidFill>
                  <a:schemeClr val="tx1"/>
                </a:solidFill>
                <a:ea typeface="+mn-lt"/>
                <a:cs typeface="+mn-lt"/>
              </a:rPr>
              <a:t>Луцького</a:t>
            </a:r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 </a:t>
            </a:r>
            <a:r>
              <a:rPr lang="en-US" sz="2000" dirty="0" err="1">
                <a:solidFill>
                  <a:schemeClr val="tx1"/>
                </a:solidFill>
                <a:ea typeface="+mn-lt"/>
                <a:cs typeface="+mn-lt"/>
              </a:rPr>
              <a:t>національного</a:t>
            </a:r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uk" sz="2000" dirty="0" err="1">
                <a:solidFill>
                  <a:schemeClr val="tx1"/>
                </a:solidFill>
                <a:ea typeface="+mn-lt"/>
                <a:cs typeface="+mn-lt"/>
              </a:rPr>
              <a:t>технінчого</a:t>
            </a:r>
            <a:r>
              <a:rPr lang="uk" sz="20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+mn-lt"/>
                <a:cs typeface="+mn-lt"/>
              </a:rPr>
              <a:t>університет</a:t>
            </a:r>
            <a:r>
              <a:rPr lang="uk" sz="2000" dirty="0">
                <a:solidFill>
                  <a:schemeClr val="tx1"/>
                </a:solidFill>
                <a:ea typeface="+mn-lt"/>
                <a:cs typeface="+mn-lt"/>
              </a:rPr>
              <a:t>у, керівник секції відділення технічних наук ВОМАН</a:t>
            </a:r>
            <a:endParaRPr lang="uk" sz="2000" dirty="0">
              <a:solidFill>
                <a:schemeClr val="tx1"/>
              </a:solidFill>
              <a:cs typeface="Calibri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  <a:cs typeface="Calibri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chemeClr val="tx1"/>
              </a:solidFill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  <a:cs typeface="Calibri" panose="020F0502020204030204"/>
            </a:endParaRPr>
          </a:p>
        </p:txBody>
      </p:sp>
      <p:pic>
        <p:nvPicPr>
          <p:cNvPr id="14" name="Рисунок 14" descr="Зображення, що містить текст, знак&#10;&#10;Опис створено автоматично">
            <a:extLst>
              <a:ext uri="{FF2B5EF4-FFF2-40B4-BE49-F238E27FC236}">
                <a16:creationId xmlns:a16="http://schemas.microsoft.com/office/drawing/2014/main" id="{C882AAC0-D2C0-FD24-DD5C-6EFDA9697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137" y="1712166"/>
            <a:ext cx="4863807" cy="2324058"/>
          </a:xfrm>
          <a:prstGeom prst="rect">
            <a:avLst/>
          </a:prstGeom>
        </p:spPr>
      </p:pic>
      <p:pic>
        <p:nvPicPr>
          <p:cNvPr id="13" name="Рисунок 13" descr="Зображення, що містить текст&#10;&#10;Опис створено автоматично">
            <a:extLst>
              <a:ext uri="{FF2B5EF4-FFF2-40B4-BE49-F238E27FC236}">
                <a16:creationId xmlns:a16="http://schemas.microsoft.com/office/drawing/2014/main" id="{FE993444-8B50-8362-241F-575EF2F9A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136" y="4269532"/>
            <a:ext cx="5020691" cy="226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619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3" name="Rectangle 222">
            <a:extLst>
              <a:ext uri="{FF2B5EF4-FFF2-40B4-BE49-F238E27FC236}">
                <a16:creationId xmlns:a16="http://schemas.microsoft.com/office/drawing/2014/main" id="{17891482-C38A-4F0C-8183-0121632F0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11" descr="Зображення, що містить текст&#10;&#10;Опис створено автоматично">
            <a:extLst>
              <a:ext uri="{FF2B5EF4-FFF2-40B4-BE49-F238E27FC236}">
                <a16:creationId xmlns:a16="http://schemas.microsoft.com/office/drawing/2014/main" id="{D2AD509C-04D9-7F83-838D-E161DB18C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84" y="390595"/>
            <a:ext cx="4100921" cy="1133275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1F3CB5-2438-13A7-E908-C80624019846}"/>
              </a:ext>
            </a:extLst>
          </p:cNvPr>
          <p:cNvSpPr/>
          <p:nvPr/>
        </p:nvSpPr>
        <p:spPr>
          <a:xfrm>
            <a:off x="5587011" y="714037"/>
            <a:ext cx="6118403" cy="43513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tx1"/>
                </a:solidFill>
              </a:rPr>
              <a:t>СРІБНА МЕДАЛЬ</a:t>
            </a:r>
            <a:endParaRPr lang="en-US" sz="3600" b="1">
              <a:solidFill>
                <a:schemeClr val="tx1"/>
              </a:solidFill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tx1"/>
                </a:solidFill>
              </a:rPr>
              <a:t>КАТЕГОРІЯ "БІЗНЕС"</a:t>
            </a:r>
            <a:endParaRPr lang="en-US" sz="3600" b="1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/>
                <a:cs typeface="Arial"/>
              </a:rPr>
              <a:t>Мартинюк</a:t>
            </a:r>
            <a:r>
              <a:rPr lang="en-US" sz="24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cs typeface="Arial"/>
              </a:rPr>
              <a:t>Михайло</a:t>
            </a:r>
            <a:r>
              <a:rPr lang="uk" sz="2400" b="1" dirty="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uk" sz="2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endParaRPr lang="en-US" sz="2400" dirty="0">
              <a:solidFill>
                <a:schemeClr val="tx1"/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uk" sz="2400" dirty="0">
                <a:solidFill>
                  <a:schemeClr val="tx1"/>
                </a:solidFill>
                <a:latin typeface="Arial"/>
                <a:cs typeface="Arial"/>
              </a:rPr>
              <a:t>учень 8 класу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</a:rPr>
              <a:t>Луцьк</a:t>
            </a:r>
            <a:r>
              <a:rPr lang="uk" sz="2400" dirty="0">
                <a:solidFill>
                  <a:schemeClr val="tx1"/>
                </a:solidFill>
                <a:latin typeface="Arial"/>
                <a:cs typeface="Arial"/>
              </a:rPr>
              <a:t>ого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</a:rPr>
              <a:t>ліце</a:t>
            </a:r>
            <a:r>
              <a:rPr lang="uk" sz="2400" dirty="0">
                <a:solidFill>
                  <a:schemeClr val="tx1"/>
                </a:solidFill>
                <a:latin typeface="Arial"/>
                <a:cs typeface="Arial"/>
              </a:rPr>
              <a:t>ю №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14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</a:rPr>
              <a:t>імені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</a:rPr>
              <a:t>Василя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</a:rPr>
              <a:t>Сухомлинського</a:t>
            </a:r>
            <a:endParaRPr lang="en-US" sz="2400" dirty="0" err="1">
              <a:solidFill>
                <a:schemeClr val="tx1"/>
              </a:solidFill>
              <a:latin typeface="Calibri" panose="020F0502020204030204"/>
              <a:cs typeface="Calibri"/>
            </a:endParaRPr>
          </a:p>
          <a:p>
            <a:pPr algn="ctr"/>
            <a:endParaRPr lang="uk" sz="2400" dirty="0">
              <a:solidFill>
                <a:schemeClr val="tx1"/>
              </a:solidFill>
              <a:latin typeface="Arial"/>
              <a:cs typeface="Arial"/>
            </a:endParaRPr>
          </a:p>
          <a:p>
            <a:pPr algn="ctr"/>
            <a:endParaRPr lang="uk" sz="2400" dirty="0">
              <a:solidFill>
                <a:schemeClr val="tx1"/>
              </a:solidFill>
              <a:latin typeface="Arial"/>
              <a:cs typeface="Arial"/>
            </a:endParaRPr>
          </a:p>
          <a:p>
            <a:pPr algn="ctr"/>
            <a:r>
              <a:rPr lang="uk" sz="2400" dirty="0">
                <a:solidFill>
                  <a:schemeClr val="tx1"/>
                </a:solidFill>
                <a:latin typeface="Arial"/>
                <a:cs typeface="Arial"/>
              </a:rPr>
              <a:t>Керівник - </a:t>
            </a:r>
            <a:endParaRPr lang="en-US" sz="2400">
              <a:solidFill>
                <a:schemeClr val="tx1"/>
              </a:solidFill>
              <a:latin typeface="Calibri" panose="020F0502020204030204"/>
              <a:cs typeface="Calibri"/>
            </a:endParaRPr>
          </a:p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/>
                <a:cs typeface="Arial"/>
              </a:rPr>
              <a:t>Абрамова</a:t>
            </a:r>
            <a:r>
              <a:rPr lang="en-US" sz="24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cs typeface="Arial"/>
              </a:rPr>
              <a:t>Ірина</a:t>
            </a:r>
            <a:r>
              <a:rPr lang="en-US" sz="24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cs typeface="Arial"/>
              </a:rPr>
              <a:t>Олександрівна</a:t>
            </a:r>
            <a:r>
              <a:rPr lang="uk" sz="2400" b="1" dirty="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uk" sz="2400" dirty="0">
                <a:solidFill>
                  <a:schemeClr val="tx1"/>
                </a:solidFill>
                <a:latin typeface="Arial"/>
                <a:cs typeface="Arial"/>
              </a:rPr>
              <a:t> кандидат економічних наук, доцент Луцького національного технічного університету, керівник секції економіки к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</a:rPr>
              <a:t>омунальн</a:t>
            </a:r>
            <a:r>
              <a:rPr lang="uk" sz="2400" dirty="0" err="1">
                <a:solidFill>
                  <a:schemeClr val="tx1"/>
                </a:solidFill>
                <a:latin typeface="Arial"/>
                <a:cs typeface="Arial"/>
              </a:rPr>
              <a:t>ої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</a:rPr>
              <a:t>установ</a:t>
            </a:r>
            <a:r>
              <a:rPr lang="uk" sz="2400" dirty="0">
                <a:solidFill>
                  <a:schemeClr val="tx1"/>
                </a:solidFill>
                <a:latin typeface="Arial"/>
                <a:cs typeface="Arial"/>
              </a:rPr>
              <a:t>и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 «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</a:rPr>
              <a:t>Волинська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</a:rPr>
              <a:t>обласна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</a:rPr>
              <a:t>Мала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</a:rPr>
              <a:t>академія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</a:rPr>
              <a:t>наук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»</a:t>
            </a:r>
            <a:r>
              <a:rPr lang="uk" sz="2400" dirty="0">
                <a:solidFill>
                  <a:schemeClr val="tx1"/>
                </a:solidFill>
                <a:latin typeface="Arial"/>
                <a:cs typeface="Arial"/>
              </a:rPr>
              <a:t>; </a:t>
            </a:r>
            <a:endParaRPr lang="en-US" sz="2400">
              <a:solidFill>
                <a:schemeClr val="tx1"/>
              </a:solidFill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225" name="Arc 224">
            <a:extLst>
              <a:ext uri="{FF2B5EF4-FFF2-40B4-BE49-F238E27FC236}">
                <a16:creationId xmlns:a16="http://schemas.microsoft.com/office/drawing/2014/main" id="{DA4B6E73-2318-4814-8EB1-306D53723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064111">
            <a:off x="-991925" y="5644752"/>
            <a:ext cx="2987899" cy="2987899"/>
          </a:xfrm>
          <a:prstGeom prst="arc">
            <a:avLst>
              <a:gd name="adj1" fmla="val 16200000"/>
              <a:gd name="adj2" fmla="val 21581479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D422734-DE5C-9584-3B45-44AAF5ADD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89" y="1672198"/>
            <a:ext cx="3202081" cy="21352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4E9153-C52E-7C16-48F6-4AE299824939}"/>
              </a:ext>
            </a:extLst>
          </p:cNvPr>
          <p:cNvSpPr txBox="1"/>
          <p:nvPr/>
        </p:nvSpPr>
        <p:spPr>
          <a:xfrm>
            <a:off x="421342" y="3850341"/>
            <a:ext cx="4917140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2400" dirty="0"/>
              <a:t>МЕТА - </a:t>
            </a:r>
            <a:r>
              <a:rPr lang="en-US" sz="2400" dirty="0" err="1"/>
              <a:t>створення</a:t>
            </a:r>
            <a:r>
              <a:rPr lang="en-US" sz="2400" dirty="0"/>
              <a:t> </a:t>
            </a:r>
            <a:r>
              <a:rPr lang="en-US" sz="2400" dirty="0" err="1"/>
              <a:t>унікального</a:t>
            </a:r>
            <a:endParaRPr lang="uk-UA" sz="2400" dirty="0" err="1">
              <a:cs typeface="Calibri" panose="020F0502020204030204"/>
            </a:endParaRPr>
          </a:p>
          <a:p>
            <a:pPr algn="ctr"/>
            <a:r>
              <a:rPr lang="en-US" sz="2400" dirty="0"/>
              <a:t> </a:t>
            </a:r>
            <a:r>
              <a:rPr lang="en-US" sz="2400" dirty="0" err="1"/>
              <a:t>антикафе</a:t>
            </a:r>
            <a:r>
              <a:rPr lang="en-US" sz="2400" dirty="0"/>
              <a:t> «PETCAT» з </a:t>
            </a:r>
            <a:r>
              <a:rPr lang="en-US" sz="2400" dirty="0" err="1"/>
              <a:t>котами</a:t>
            </a:r>
            <a:r>
              <a:rPr lang="en-US" sz="2400" dirty="0"/>
              <a:t> </a:t>
            </a:r>
            <a:r>
              <a:rPr lang="en-US" sz="2400" dirty="0" err="1"/>
              <a:t>для</a:t>
            </a:r>
            <a:r>
              <a:rPr lang="en-US" sz="2400" dirty="0"/>
              <a:t> </a:t>
            </a:r>
            <a:r>
              <a:rPr lang="en-US" sz="2400" dirty="0" err="1"/>
              <a:t>надання</a:t>
            </a:r>
            <a:r>
              <a:rPr lang="en-US" sz="2400" dirty="0"/>
              <a:t> </a:t>
            </a:r>
            <a:r>
              <a:rPr lang="en-US" sz="2400" dirty="0" err="1"/>
              <a:t>психологічної</a:t>
            </a:r>
            <a:r>
              <a:rPr lang="en-US" sz="2400" dirty="0"/>
              <a:t> </a:t>
            </a:r>
            <a:endParaRPr lang="uk-UA" sz="2400" dirty="0"/>
          </a:p>
          <a:p>
            <a:pPr algn="ctr"/>
            <a:r>
              <a:rPr lang="en-US" sz="2400" dirty="0" err="1"/>
              <a:t>підтримки</a:t>
            </a:r>
            <a:r>
              <a:rPr lang="en-US" sz="2400" dirty="0"/>
              <a:t> </a:t>
            </a:r>
            <a:r>
              <a:rPr lang="en-US" sz="2400" dirty="0" err="1"/>
              <a:t>військовим</a:t>
            </a:r>
            <a:r>
              <a:rPr lang="en-US" sz="2400" dirty="0"/>
              <a:t> </a:t>
            </a:r>
            <a:r>
              <a:rPr lang="en-US" sz="2400" dirty="0" err="1"/>
              <a:t>їх</a:t>
            </a:r>
            <a:r>
              <a:rPr lang="en-US" sz="2400" dirty="0"/>
              <a:t> </a:t>
            </a:r>
            <a:r>
              <a:rPr lang="en-US" sz="2400" dirty="0" err="1"/>
              <a:t>родинам</a:t>
            </a:r>
            <a:r>
              <a:rPr lang="en-US" sz="2400" dirty="0"/>
              <a:t>,</a:t>
            </a:r>
            <a:endParaRPr lang="uk-UA" sz="2400" dirty="0"/>
          </a:p>
          <a:p>
            <a:pPr algn="ctr"/>
            <a:r>
              <a:rPr lang="en-US" sz="2400" dirty="0"/>
              <a:t> </a:t>
            </a:r>
            <a:r>
              <a:rPr lang="en-US" sz="2400" dirty="0" err="1"/>
              <a:t>іншим</a:t>
            </a:r>
            <a:r>
              <a:rPr lang="en-US" sz="2400" dirty="0"/>
              <a:t> </a:t>
            </a:r>
            <a:r>
              <a:rPr lang="en-US" sz="2400" dirty="0" err="1"/>
              <a:t>категоріям</a:t>
            </a:r>
            <a:r>
              <a:rPr lang="en-US" sz="2400" dirty="0"/>
              <a:t> </a:t>
            </a:r>
            <a:r>
              <a:rPr lang="en-US" sz="2400" dirty="0" err="1"/>
              <a:t>населення</a:t>
            </a:r>
            <a:r>
              <a:rPr lang="en-US" sz="2400" dirty="0"/>
              <a:t>; </a:t>
            </a:r>
            <a:r>
              <a:rPr lang="en-US" sz="2400" dirty="0" err="1"/>
              <a:t>місця</a:t>
            </a:r>
            <a:r>
              <a:rPr lang="en-US" sz="2400" dirty="0"/>
              <a:t>, </a:t>
            </a:r>
            <a:r>
              <a:rPr lang="en-US" sz="2400" dirty="0" err="1"/>
              <a:t>де</a:t>
            </a:r>
            <a:r>
              <a:rPr lang="en-US" sz="2400" dirty="0"/>
              <a:t> </a:t>
            </a:r>
            <a:r>
              <a:rPr lang="en-US" sz="2400" dirty="0" err="1"/>
              <a:t>можна</a:t>
            </a:r>
            <a:r>
              <a:rPr lang="en-US" sz="2400" dirty="0"/>
              <a:t> </a:t>
            </a:r>
            <a:r>
              <a:rPr lang="en-US" sz="2400" dirty="0" err="1"/>
              <a:t>відпочити</a:t>
            </a:r>
            <a:r>
              <a:rPr lang="en-US" sz="2400" dirty="0"/>
              <a:t>, </a:t>
            </a:r>
            <a:r>
              <a:rPr lang="uk-UA" sz="2400" dirty="0"/>
              <a:t>поїсти</a:t>
            </a:r>
            <a:r>
              <a:rPr lang="en-US" sz="2400" dirty="0"/>
              <a:t> </a:t>
            </a:r>
            <a:r>
              <a:rPr lang="en-US" sz="2400" dirty="0" err="1"/>
              <a:t>та</a:t>
            </a:r>
            <a:r>
              <a:rPr lang="en-US" sz="2400" dirty="0"/>
              <a:t> </a:t>
            </a:r>
            <a:endParaRPr lang="uk-UA" sz="2400" dirty="0"/>
          </a:p>
          <a:p>
            <a:pPr algn="ctr"/>
            <a:r>
              <a:rPr lang="uk-UA" sz="2400" dirty="0"/>
              <a:t> з користю провести дозвілля.​</a:t>
            </a:r>
            <a:endParaRPr lang="uk-UA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52254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7" name="Rectangle 238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1F3CB5-2438-13A7-E908-C80624019846}"/>
              </a:ext>
            </a:extLst>
          </p:cNvPr>
          <p:cNvSpPr/>
          <p:nvPr/>
        </p:nvSpPr>
        <p:spPr>
          <a:xfrm>
            <a:off x="3823934" y="227399"/>
            <a:ext cx="5363051" cy="62897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b="1" dirty="0">
              <a:solidFill>
                <a:schemeClr val="tx1"/>
              </a:solidFill>
            </a:endParaRPr>
          </a:p>
          <a:p>
            <a:pPr indent="-2286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chemeClr val="tx1"/>
                </a:solidFill>
              </a:rPr>
              <a:t>Руденко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Дар’я</a:t>
            </a:r>
            <a:r>
              <a:rPr lang="en-US" sz="4400" b="1" dirty="0">
                <a:solidFill>
                  <a:schemeClr val="tx1"/>
                </a:solidFill>
              </a:rPr>
              <a:t>,</a:t>
            </a:r>
            <a:r>
              <a:rPr lang="en-US" sz="4400" dirty="0">
                <a:solidFill>
                  <a:schemeClr val="tx1"/>
                </a:solidFill>
              </a:rPr>
              <a:t> </a:t>
            </a:r>
            <a:endParaRPr lang="en-US" sz="4400" dirty="0">
              <a:solidFill>
                <a:schemeClr val="tx1"/>
              </a:solidFill>
              <a:cs typeface="Calibri"/>
            </a:endParaRPr>
          </a:p>
          <a:p>
            <a:pPr indent="-2286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вихованка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Луцького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міського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центру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науково-технічної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творчості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учнівської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молоді</a:t>
            </a:r>
            <a:r>
              <a:rPr lang="en-US" sz="2400" dirty="0">
                <a:solidFill>
                  <a:schemeClr val="tx1"/>
                </a:solidFill>
              </a:rPr>
              <a:t>;</a:t>
            </a:r>
            <a:endParaRPr lang="en-US" sz="2400" dirty="0">
              <a:solidFill>
                <a:schemeClr val="tx1"/>
              </a:solidFill>
              <a:cs typeface="Calibri"/>
            </a:endParaRPr>
          </a:p>
          <a:p>
            <a:pPr algn="ctr">
              <a:lnSpc>
                <a:spcPct val="9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Керівник</a:t>
            </a:r>
            <a:r>
              <a:rPr lang="en-US" sz="2400" dirty="0">
                <a:solidFill>
                  <a:schemeClr val="tx1"/>
                </a:solidFill>
              </a:rPr>
              <a:t> - </a:t>
            </a:r>
            <a:r>
              <a:rPr lang="en-US" sz="2400" b="1" dirty="0" err="1">
                <a:solidFill>
                  <a:schemeClr val="tx1"/>
                </a:solidFill>
              </a:rPr>
              <a:t>Солодовник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Сергій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Вікторович</a:t>
            </a:r>
            <a:r>
              <a:rPr lang="en-US" sz="2400" b="1" dirty="0">
                <a:solidFill>
                  <a:schemeClr val="tx1"/>
                </a:solidFill>
              </a:rPr>
              <a:t>,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керівник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гуртка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цифрової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фотографії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комунального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закладу</a:t>
            </a:r>
            <a:r>
              <a:rPr lang="en-US" sz="2400" dirty="0">
                <a:solidFill>
                  <a:schemeClr val="tx1"/>
                </a:solidFill>
              </a:rPr>
              <a:t> «</a:t>
            </a:r>
            <a:r>
              <a:rPr lang="en-US" sz="2400" dirty="0" err="1">
                <a:solidFill>
                  <a:schemeClr val="tx1"/>
                </a:solidFill>
              </a:rPr>
              <a:t>Луцький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міський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центр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науково-технічної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творчості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учнівської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молоді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Луцької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міської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ради</a:t>
            </a:r>
            <a:r>
              <a:rPr lang="en-US" sz="2400" dirty="0">
                <a:solidFill>
                  <a:schemeClr val="tx1"/>
                </a:solidFill>
              </a:rPr>
              <a:t>»;</a:t>
            </a:r>
            <a:endParaRPr lang="en-US" sz="2400" dirty="0">
              <a:solidFill>
                <a:schemeClr val="tx1"/>
              </a:solidFill>
              <a:cs typeface="Calibri"/>
            </a:endParaRPr>
          </a:p>
          <a:p>
            <a:pPr indent="-2286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chemeClr val="tx1"/>
                </a:solidFill>
              </a:rPr>
              <a:t>Полукарова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Софія</a:t>
            </a:r>
            <a:r>
              <a:rPr lang="en-US" sz="4400" b="1" dirty="0">
                <a:solidFill>
                  <a:schemeClr val="tx1"/>
                </a:solidFill>
              </a:rPr>
              <a:t>,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вихованка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Центр</a:t>
            </a:r>
            <a:r>
              <a:rPr lang="uk-UA" sz="2400" dirty="0">
                <a:solidFill>
                  <a:schemeClr val="tx1"/>
                </a:solidFill>
              </a:rPr>
              <a:t>у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позашкільної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освіти</a:t>
            </a:r>
            <a:r>
              <a:rPr lang="en-US" sz="2400" dirty="0">
                <a:solidFill>
                  <a:schemeClr val="tx1"/>
                </a:solidFill>
              </a:rPr>
              <a:t> Волинської </a:t>
            </a:r>
            <a:r>
              <a:rPr lang="en-US" sz="2400" dirty="0" err="1">
                <a:solidFill>
                  <a:schemeClr val="tx1"/>
                </a:solidFill>
              </a:rPr>
              <a:t>обласної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ради</a:t>
            </a:r>
            <a:r>
              <a:rPr lang="en-US" sz="2400" dirty="0">
                <a:solidFill>
                  <a:schemeClr val="tx1"/>
                </a:solidFill>
              </a:rPr>
              <a:t>;</a:t>
            </a:r>
            <a:endParaRPr lang="en-US" sz="2400" dirty="0">
              <a:solidFill>
                <a:schemeClr val="tx1"/>
              </a:solidFill>
              <a:cs typeface="Calibri"/>
            </a:endParaRPr>
          </a:p>
          <a:p>
            <a:pPr algn="ctr">
              <a:lnSpc>
                <a:spcPct val="9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Керівник</a:t>
            </a:r>
            <a:r>
              <a:rPr lang="en-US" sz="2400" dirty="0">
                <a:solidFill>
                  <a:schemeClr val="tx1"/>
                </a:solidFill>
              </a:rPr>
              <a:t> - </a:t>
            </a:r>
            <a:r>
              <a:rPr lang="en-US" sz="2400" b="1" dirty="0" err="1">
                <a:solidFill>
                  <a:schemeClr val="tx1"/>
                </a:solidFill>
              </a:rPr>
              <a:t>Меліхова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Інна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Вікторівна</a:t>
            </a:r>
            <a:r>
              <a:rPr lang="en-US" sz="2400" b="1" dirty="0">
                <a:solidFill>
                  <a:schemeClr val="tx1"/>
                </a:solidFill>
              </a:rPr>
              <a:t>,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керівник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фотогуртка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Центру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позашкільної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освіти</a:t>
            </a:r>
            <a:r>
              <a:rPr lang="en-US" sz="2400" dirty="0">
                <a:solidFill>
                  <a:schemeClr val="tx1"/>
                </a:solidFill>
              </a:rPr>
              <a:t> Волинської </a:t>
            </a:r>
            <a:r>
              <a:rPr lang="en-US" sz="2400" dirty="0" err="1">
                <a:solidFill>
                  <a:schemeClr val="tx1"/>
                </a:solidFill>
              </a:rPr>
              <a:t>обласної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ради</a:t>
            </a:r>
            <a:endParaRPr lang="en-US" sz="2400" dirty="0" err="1">
              <a:solidFill>
                <a:schemeClr val="tx1"/>
              </a:solidFill>
              <a:cs typeface="Calibri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cs typeface="Calibri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cs typeface="Calibri"/>
            </a:endParaRPr>
          </a:p>
        </p:txBody>
      </p:sp>
      <p:pic>
        <p:nvPicPr>
          <p:cNvPr id="3" name="Рисунок 3" descr="Зображення, що містить будівля, просто неба, цегла, цемент&#10;&#10;Опис створено автоматично">
            <a:extLst>
              <a:ext uri="{FF2B5EF4-FFF2-40B4-BE49-F238E27FC236}">
                <a16:creationId xmlns:a16="http://schemas.microsoft.com/office/drawing/2014/main" id="{9C499AD1-C918-AA6A-B0E3-7EFD72D658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414" r="1" b="5071"/>
          <a:stretch/>
        </p:blipFill>
        <p:spPr>
          <a:xfrm>
            <a:off x="341219" y="2573434"/>
            <a:ext cx="3215926" cy="3891637"/>
          </a:xfrm>
          <a:prstGeom prst="rect">
            <a:avLst/>
          </a:prstGeom>
        </p:spPr>
      </p:pic>
      <p:pic>
        <p:nvPicPr>
          <p:cNvPr id="4" name="Рисунок 4" descr="Зображення, що містить трава, небо, просто неба&#10;&#10;Опис створено автоматично">
            <a:extLst>
              <a:ext uri="{FF2B5EF4-FFF2-40B4-BE49-F238E27FC236}">
                <a16:creationId xmlns:a16="http://schemas.microsoft.com/office/drawing/2014/main" id="{7788E692-2F0A-F06C-116A-E00703C2D6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01" r="29769"/>
          <a:stretch/>
        </p:blipFill>
        <p:spPr>
          <a:xfrm>
            <a:off x="9255936" y="226311"/>
            <a:ext cx="2798924" cy="3632881"/>
          </a:xfrm>
          <a:prstGeom prst="rect">
            <a:avLst/>
          </a:prstGeom>
        </p:spPr>
      </p:pic>
      <p:pic>
        <p:nvPicPr>
          <p:cNvPr id="7" name="Рисунок 11" descr="Зображення, що містить текст&#10;&#10;Опис створено автоматично">
            <a:extLst>
              <a:ext uri="{FF2B5EF4-FFF2-40B4-BE49-F238E27FC236}">
                <a16:creationId xmlns:a16="http://schemas.microsoft.com/office/drawing/2014/main" id="{29008330-9070-F15E-2078-B279E5EED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19" y="390595"/>
            <a:ext cx="3556636" cy="983597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71D9D5-FFA7-6C18-4910-4D3B856EA7FF}"/>
              </a:ext>
            </a:extLst>
          </p:cNvPr>
          <p:cNvSpPr txBox="1"/>
          <p:nvPr/>
        </p:nvSpPr>
        <p:spPr>
          <a:xfrm>
            <a:off x="9282793" y="4152900"/>
            <a:ext cx="27432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cs typeface="Segoe UI"/>
              </a:rPr>
              <a:t>​</a:t>
            </a:r>
          </a:p>
          <a:p>
            <a:pPr algn="ctr"/>
            <a:r>
              <a:rPr lang="en-US" sz="3600" b="1" dirty="0">
                <a:cs typeface="Segoe UI"/>
              </a:rPr>
              <a:t>КАТЕГОРІЯ "</a:t>
            </a:r>
            <a:r>
              <a:rPr lang="en-US" sz="3600" b="1" dirty="0" err="1">
                <a:cs typeface="Segoe UI"/>
              </a:rPr>
              <a:t>Мистецтво</a:t>
            </a:r>
            <a:r>
              <a:rPr lang="en-US" sz="3600" b="1" dirty="0">
                <a:cs typeface="Segoe UI"/>
              </a:rPr>
              <a:t>"</a:t>
            </a:r>
            <a:r>
              <a:rPr lang="en-US" sz="3600" dirty="0">
                <a:cs typeface="Segoe UI"/>
              </a:rPr>
              <a:t>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DB190E-5A27-4758-9396-FA4B6C578AD1}"/>
              </a:ext>
            </a:extLst>
          </p:cNvPr>
          <p:cNvSpPr txBox="1"/>
          <p:nvPr/>
        </p:nvSpPr>
        <p:spPr>
          <a:xfrm>
            <a:off x="341220" y="1566108"/>
            <a:ext cx="34827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cs typeface="Segoe UI"/>
              </a:rPr>
              <a:t>СРІБНА МЕДАЛЬ</a:t>
            </a:r>
            <a:endParaRPr lang="ru-UA" sz="3600" dirty="0"/>
          </a:p>
        </p:txBody>
      </p:sp>
    </p:spTree>
    <p:extLst>
      <p:ext uri="{BB962C8B-B14F-4D97-AF65-F5344CB8AC3E}">
        <p14:creationId xmlns:p14="http://schemas.microsoft.com/office/powerpoint/2010/main" val="1876241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9" name="Rectangle 258">
            <a:extLst>
              <a:ext uri="{FF2B5EF4-FFF2-40B4-BE49-F238E27FC236}">
                <a16:creationId xmlns:a16="http://schemas.microsoft.com/office/drawing/2014/main" id="{9E9F2A28-69A3-4945-B6B6-C2E4A6C55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Freeform: Shape 260">
            <a:extLst>
              <a:ext uri="{FF2B5EF4-FFF2-40B4-BE49-F238E27FC236}">
                <a16:creationId xmlns:a16="http://schemas.microsoft.com/office/drawing/2014/main" id="{CB147A70-DC29-4DDF-A34C-2B82C6E2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84038" y="0"/>
            <a:ext cx="842502" cy="354793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Рисунок 10" descr="Зображення, що містить текст, календар&#10;&#10;Опис створено автоматично">
            <a:extLst>
              <a:ext uri="{FF2B5EF4-FFF2-40B4-BE49-F238E27FC236}">
                <a16:creationId xmlns:a16="http://schemas.microsoft.com/office/drawing/2014/main" id="{A64AA6EA-97DC-F471-FF7C-3C1B0D765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65" r="1" b="8932"/>
          <a:stretch/>
        </p:blipFill>
        <p:spPr>
          <a:xfrm>
            <a:off x="260373" y="1334520"/>
            <a:ext cx="2278152" cy="2533423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sp>
        <p:nvSpPr>
          <p:cNvPr id="263" name="Oval 262">
            <a:extLst>
              <a:ext uri="{FF2B5EF4-FFF2-40B4-BE49-F238E27FC236}">
                <a16:creationId xmlns:a16="http://schemas.microsoft.com/office/drawing/2014/main" id="{3B438362-1E1E-4C62-A99E-4134CB163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31108" y="1327365"/>
            <a:ext cx="610857" cy="61085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Freeform: Shape 264">
            <a:extLst>
              <a:ext uri="{FF2B5EF4-FFF2-40B4-BE49-F238E27FC236}">
                <a16:creationId xmlns:a16="http://schemas.microsoft.com/office/drawing/2014/main" id="{6C077334-5571-4B83-A83E-4CCCFA7B5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28176" y="0"/>
            <a:ext cx="2093996" cy="1402773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Рисунок 9" descr="Зображення, що містить просто неба, особа, земля, скеля&#10;&#10;Опис створено автоматично">
            <a:extLst>
              <a:ext uri="{FF2B5EF4-FFF2-40B4-BE49-F238E27FC236}">
                <a16:creationId xmlns:a16="http://schemas.microsoft.com/office/drawing/2014/main" id="{C2402E03-C7CB-D1BB-3901-E5BD950E0A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73" r="16777" b="3"/>
          <a:stretch/>
        </p:blipFill>
        <p:spPr>
          <a:xfrm>
            <a:off x="314801" y="4056549"/>
            <a:ext cx="2351315" cy="2533423"/>
          </a:xfrm>
          <a:custGeom>
            <a:avLst/>
            <a:gdLst/>
            <a:ahLst/>
            <a:cxnLst/>
            <a:rect l="l" t="t" r="r" b="b"/>
            <a:pathLst>
              <a:path w="3064284" h="3064284">
                <a:moveTo>
                  <a:pt x="166483" y="0"/>
                </a:moveTo>
                <a:lnTo>
                  <a:pt x="2897801" y="0"/>
                </a:lnTo>
                <a:cubicBezTo>
                  <a:pt x="2989747" y="0"/>
                  <a:pt x="3064284" y="74537"/>
                  <a:pt x="3064284" y="166483"/>
                </a:cubicBezTo>
                <a:lnTo>
                  <a:pt x="3064284" y="2897801"/>
                </a:lnTo>
                <a:cubicBezTo>
                  <a:pt x="3064284" y="2989747"/>
                  <a:pt x="2989747" y="3064284"/>
                  <a:pt x="2897801" y="3064284"/>
                </a:cubicBezTo>
                <a:lnTo>
                  <a:pt x="166483" y="3064284"/>
                </a:lnTo>
                <a:cubicBezTo>
                  <a:pt x="74537" y="3064284"/>
                  <a:pt x="0" y="2989747"/>
                  <a:pt x="0" y="2897801"/>
                </a:cubicBezTo>
                <a:lnTo>
                  <a:pt x="0" y="166483"/>
                </a:lnTo>
                <a:cubicBezTo>
                  <a:pt x="0" y="74537"/>
                  <a:pt x="74537" y="0"/>
                  <a:pt x="166483" y="0"/>
                </a:cubicBezTo>
                <a:close/>
              </a:path>
            </a:pathLst>
          </a:custGeom>
        </p:spPr>
      </p:pic>
      <p:pic>
        <p:nvPicPr>
          <p:cNvPr id="5" name="Рисунок 8" descr="Зображення, що містить дерево, просто неба, рослина, силует&#10;&#10;Опис створено автоматично">
            <a:extLst>
              <a:ext uri="{FF2B5EF4-FFF2-40B4-BE49-F238E27FC236}">
                <a16:creationId xmlns:a16="http://schemas.microsoft.com/office/drawing/2014/main" id="{392668FB-5122-A370-E1C5-5337C6CD62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97" r="8968" b="-2"/>
          <a:stretch/>
        </p:blipFill>
        <p:spPr>
          <a:xfrm>
            <a:off x="3229571" y="1331419"/>
            <a:ext cx="2338641" cy="2533423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1F3CB5-2438-13A7-E908-C80624019846}"/>
              </a:ext>
            </a:extLst>
          </p:cNvPr>
          <p:cNvSpPr/>
          <p:nvPr/>
        </p:nvSpPr>
        <p:spPr>
          <a:xfrm>
            <a:off x="6203537" y="410482"/>
            <a:ext cx="5529432" cy="62563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tx1"/>
              </a:solidFill>
            </a:endParaRPr>
          </a:p>
          <a:p>
            <a:pPr indent="-2286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chemeClr val="tx1"/>
                </a:solidFill>
              </a:rPr>
              <a:t>Осіюк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Вадим</a:t>
            </a:r>
            <a:r>
              <a:rPr lang="en-US" sz="4000" b="1" dirty="0">
                <a:solidFill>
                  <a:schemeClr val="tx1"/>
                </a:solidFill>
              </a:rPr>
              <a:t>,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indent="-2286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учень</a:t>
            </a:r>
            <a:r>
              <a:rPr lang="en-US" sz="2000" dirty="0">
                <a:solidFill>
                  <a:schemeClr val="tx1"/>
                </a:solidFill>
              </a:rPr>
              <a:t> 10 </a:t>
            </a:r>
            <a:r>
              <a:rPr lang="en-US" sz="2000" dirty="0" err="1">
                <a:solidFill>
                  <a:schemeClr val="tx1"/>
                </a:solidFill>
              </a:rPr>
              <a:t>класу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загальноосвітньої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школ</a:t>
            </a:r>
            <a:r>
              <a:rPr lang="uk-UA" sz="2000" dirty="0">
                <a:solidFill>
                  <a:schemeClr val="tx1"/>
                </a:solidFill>
              </a:rPr>
              <a:t>и</a:t>
            </a:r>
            <a:endParaRPr lang="en-US" sz="2000" dirty="0" err="1">
              <a:solidFill>
                <a:schemeClr val="tx1"/>
              </a:solidFill>
              <a:cs typeface="Calibri"/>
            </a:endParaRPr>
          </a:p>
          <a:p>
            <a:pPr indent="-2286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 І-ІІІ </a:t>
            </a:r>
            <a:r>
              <a:rPr lang="en-US" sz="2000" dirty="0" err="1">
                <a:solidFill>
                  <a:schemeClr val="tx1"/>
                </a:solidFill>
              </a:rPr>
              <a:t>ступеня</a:t>
            </a:r>
            <a:r>
              <a:rPr lang="en-US" sz="2000" dirty="0">
                <a:solidFill>
                  <a:schemeClr val="tx1"/>
                </a:solidFill>
              </a:rPr>
              <a:t> № 2 </a:t>
            </a:r>
            <a:endParaRPr lang="en-US" sz="2000" dirty="0">
              <a:solidFill>
                <a:schemeClr val="tx1"/>
              </a:solidFill>
              <a:cs typeface="Calibri"/>
            </a:endParaRPr>
          </a:p>
          <a:p>
            <a:pPr indent="-2286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смт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Ратне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імені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dirty="0" err="1">
                <a:solidFill>
                  <a:schemeClr val="tx1"/>
                </a:solidFill>
              </a:rPr>
              <a:t>Миколи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Заліпи</a:t>
            </a:r>
            <a:r>
              <a:rPr lang="en-US" sz="2000" dirty="0">
                <a:solidFill>
                  <a:schemeClr val="tx1"/>
                </a:solidFill>
              </a:rPr>
              <a:t>;</a:t>
            </a:r>
            <a:endParaRPr lang="en-US" sz="2000" dirty="0">
              <a:solidFill>
                <a:schemeClr val="tx1"/>
              </a:solidFill>
              <a:cs typeface="Calibri"/>
            </a:endParaRPr>
          </a:p>
          <a:p>
            <a:pPr indent="-2286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tx1"/>
                </a:solidFill>
              </a:rPr>
              <a:t>Лавренюк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Валентина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Іванівна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вчитель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української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мови</a:t>
            </a:r>
            <a:r>
              <a:rPr lang="en-US" sz="2000" dirty="0">
                <a:solidFill>
                  <a:schemeClr val="tx1"/>
                </a:solidFill>
              </a:rPr>
              <a:t> і </a:t>
            </a:r>
            <a:r>
              <a:rPr lang="en-US" sz="2000" dirty="0" err="1">
                <a:solidFill>
                  <a:schemeClr val="tx1"/>
                </a:solidFill>
              </a:rPr>
              <a:t>літератури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загальноосвітньої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школи</a:t>
            </a:r>
            <a:r>
              <a:rPr lang="en-US" sz="2000" dirty="0">
                <a:solidFill>
                  <a:schemeClr val="tx1"/>
                </a:solidFill>
              </a:rPr>
              <a:t> І-ІІІ </a:t>
            </a:r>
            <a:r>
              <a:rPr lang="en-US" sz="2000" dirty="0" err="1">
                <a:solidFill>
                  <a:schemeClr val="tx1"/>
                </a:solidFill>
              </a:rPr>
              <a:t>ступенів</a:t>
            </a:r>
            <a:r>
              <a:rPr lang="en-US" sz="2000" dirty="0">
                <a:solidFill>
                  <a:schemeClr val="tx1"/>
                </a:solidFill>
              </a:rPr>
              <a:t> № 2 </a:t>
            </a:r>
            <a:r>
              <a:rPr lang="en-US" sz="2000" dirty="0" err="1">
                <a:solidFill>
                  <a:schemeClr val="tx1"/>
                </a:solidFill>
              </a:rPr>
              <a:t>смт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Ратне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indent="-2286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імені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dirty="0" err="1">
                <a:solidFill>
                  <a:schemeClr val="tx1"/>
                </a:solidFill>
              </a:rPr>
              <a:t>Миколи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Заліпи</a:t>
            </a:r>
            <a:endParaRPr lang="en-US" sz="2000" dirty="0" err="1">
              <a:solidFill>
                <a:schemeClr val="tx1"/>
              </a:solidFill>
              <a:cs typeface="Calibri"/>
            </a:endParaRPr>
          </a:p>
          <a:p>
            <a:pPr indent="-2286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/>
                </a:solidFill>
              </a:rPr>
              <a:t>Гетюк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Едуард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endParaRPr lang="en-US" sz="2000" dirty="0">
              <a:solidFill>
                <a:schemeClr val="tx1"/>
              </a:solidFill>
            </a:endParaRPr>
          </a:p>
          <a:p>
            <a:pPr indent="-2286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учень</a:t>
            </a:r>
            <a:r>
              <a:rPr lang="en-US" sz="2000" dirty="0">
                <a:solidFill>
                  <a:schemeClr val="tx1"/>
                </a:solidFill>
              </a:rPr>
              <a:t> 11 </a:t>
            </a:r>
            <a:r>
              <a:rPr lang="en-US" sz="2000" dirty="0" err="1">
                <a:solidFill>
                  <a:schemeClr val="tx1"/>
                </a:solidFill>
              </a:rPr>
              <a:t>класу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Старовижівського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ліцею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Старовижівської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селищної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ради</a:t>
            </a:r>
            <a:r>
              <a:rPr lang="en-US" sz="2000" dirty="0">
                <a:solidFill>
                  <a:schemeClr val="tx1"/>
                </a:solidFill>
              </a:rPr>
              <a:t>;</a:t>
            </a:r>
            <a:endParaRPr lang="en-US" sz="2000" dirty="0">
              <a:solidFill>
                <a:schemeClr val="tx1"/>
              </a:solidFill>
              <a:cs typeface="Calibri"/>
            </a:endParaRPr>
          </a:p>
          <a:p>
            <a:pPr indent="-2286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tx1"/>
                </a:solidFill>
              </a:rPr>
              <a:t>Коваль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Юрій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Григорович</a:t>
            </a:r>
            <a:r>
              <a:rPr lang="en-US" sz="2000" b="1" dirty="0">
                <a:solidFill>
                  <a:schemeClr val="tx1"/>
                </a:solidFill>
              </a:rPr>
              <a:t>,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керівник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секції</a:t>
            </a:r>
            <a:r>
              <a:rPr lang="en-US" sz="2000" dirty="0">
                <a:solidFill>
                  <a:schemeClr val="tx1"/>
                </a:solidFill>
              </a:rPr>
              <a:t> «</a:t>
            </a:r>
            <a:r>
              <a:rPr lang="en-US" sz="2000" dirty="0" err="1">
                <a:solidFill>
                  <a:schemeClr val="tx1"/>
                </a:solidFill>
              </a:rPr>
              <a:t>Комп’ютерна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графіка</a:t>
            </a:r>
            <a:r>
              <a:rPr lang="en-US" sz="2000" dirty="0">
                <a:solidFill>
                  <a:schemeClr val="tx1"/>
                </a:solidFill>
              </a:rPr>
              <a:t>» ВОМАН</a:t>
            </a:r>
            <a:endParaRPr lang="en-US" sz="2000" dirty="0">
              <a:solidFill>
                <a:schemeClr val="tx1"/>
              </a:solidFill>
              <a:cs typeface="Calibri"/>
            </a:endParaRPr>
          </a:p>
          <a:p>
            <a:pPr indent="-2286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indent="-2286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chemeClr val="tx1"/>
                </a:solidFill>
              </a:rPr>
              <a:t>Нізамієва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Кіра</a:t>
            </a:r>
            <a:r>
              <a:rPr lang="en-US" sz="3600" b="1" dirty="0">
                <a:solidFill>
                  <a:schemeClr val="tx1"/>
                </a:solidFill>
              </a:rPr>
              <a:t>, </a:t>
            </a:r>
            <a:endParaRPr lang="en-US" sz="2000" dirty="0">
              <a:solidFill>
                <a:schemeClr val="tx1"/>
              </a:solidFill>
            </a:endParaRPr>
          </a:p>
          <a:p>
            <a:pPr indent="-2286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tx1"/>
                </a:solidFill>
              </a:rPr>
              <a:t>у</a:t>
            </a:r>
            <a:r>
              <a:rPr lang="en-US" sz="2000" dirty="0" err="1">
                <a:solidFill>
                  <a:schemeClr val="tx1"/>
                </a:solidFill>
              </a:rPr>
              <a:t>чениця</a:t>
            </a:r>
            <a:r>
              <a:rPr lang="en-US" sz="2000" dirty="0">
                <a:solidFill>
                  <a:schemeClr val="tx1"/>
                </a:solidFill>
              </a:rPr>
              <a:t> 10 </a:t>
            </a:r>
            <a:r>
              <a:rPr lang="en-US" sz="2000" dirty="0" err="1">
                <a:solidFill>
                  <a:schemeClr val="tx1"/>
                </a:solidFill>
              </a:rPr>
              <a:t>класу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Нововолинського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наукового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ліцею</a:t>
            </a:r>
            <a:r>
              <a:rPr lang="en-US" sz="2000" dirty="0">
                <a:solidFill>
                  <a:schemeClr val="tx1"/>
                </a:solidFill>
              </a:rPr>
              <a:t> Волинської </a:t>
            </a:r>
            <a:r>
              <a:rPr lang="en-US" sz="2000" dirty="0" err="1">
                <a:solidFill>
                  <a:schemeClr val="tx1"/>
                </a:solidFill>
              </a:rPr>
              <a:t>обласної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ради</a:t>
            </a:r>
            <a:endParaRPr lang="en-US" sz="2000" dirty="0" err="1">
              <a:solidFill>
                <a:schemeClr val="tx1"/>
              </a:solidFill>
              <a:cs typeface="Calibri"/>
            </a:endParaRPr>
          </a:p>
          <a:p>
            <a:pPr indent="-2286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</a:endParaRPr>
          </a:p>
          <a:p>
            <a:pPr indent="-2286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tx1"/>
                </a:solidFill>
              </a:rPr>
              <a:t>Земцова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Світлана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Вікторівна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заступник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директора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Нововолинського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наукового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ліцею</a:t>
            </a:r>
            <a:r>
              <a:rPr lang="en-US" sz="2000" dirty="0">
                <a:solidFill>
                  <a:schemeClr val="tx1"/>
                </a:solidFill>
              </a:rPr>
              <a:t> Волинської </a:t>
            </a:r>
            <a:r>
              <a:rPr lang="en-US" sz="2000" dirty="0" err="1">
                <a:solidFill>
                  <a:schemeClr val="tx1"/>
                </a:solidFill>
              </a:rPr>
              <a:t>обласної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ради</a:t>
            </a:r>
            <a:endParaRPr lang="en-US" sz="2000" dirty="0" err="1">
              <a:solidFill>
                <a:schemeClr val="tx1"/>
              </a:solidFill>
              <a:cs typeface="Calibri"/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267" name="Arc 266">
            <a:extLst>
              <a:ext uri="{FF2B5EF4-FFF2-40B4-BE49-F238E27FC236}">
                <a16:creationId xmlns:a16="http://schemas.microsoft.com/office/drawing/2014/main" id="{4D3DC50D-CA0F-48F9-B17E-20D8669AA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899690" y="5509119"/>
            <a:ext cx="3939038" cy="3939038"/>
          </a:xfrm>
          <a:prstGeom prst="arc">
            <a:avLst>
              <a:gd name="adj1" fmla="val 16200000"/>
              <a:gd name="adj2" fmla="val 20354996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9" name="Freeform: Shape 268">
            <a:extLst>
              <a:ext uri="{FF2B5EF4-FFF2-40B4-BE49-F238E27FC236}">
                <a16:creationId xmlns:a16="http://schemas.microsoft.com/office/drawing/2014/main" id="{D1B80E9C-CF8A-440B-B8F5-54BF121BF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24986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2" name="Рисунок 11" descr="Зображення, що містить текст&#10;&#10;Опис створено автоматично">
            <a:extLst>
              <a:ext uri="{FF2B5EF4-FFF2-40B4-BE49-F238E27FC236}">
                <a16:creationId xmlns:a16="http://schemas.microsoft.com/office/drawing/2014/main" id="{DE5086A7-1569-5E48-D10E-25C95054C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55" y="-4012"/>
            <a:ext cx="4100921" cy="1133275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74863A-D352-9FC1-3966-DF1399C6286C}"/>
              </a:ext>
            </a:extLst>
          </p:cNvPr>
          <p:cNvSpPr txBox="1"/>
          <p:nvPr/>
        </p:nvSpPr>
        <p:spPr>
          <a:xfrm>
            <a:off x="2969078" y="4166507"/>
            <a:ext cx="274320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cs typeface="Segoe UI"/>
              </a:rPr>
              <a:t>СРІБНА МЕДАЛЬ</a:t>
            </a:r>
            <a:r>
              <a:rPr lang="en-US" sz="3600" dirty="0">
                <a:cs typeface="Segoe UI"/>
              </a:rPr>
              <a:t>​</a:t>
            </a:r>
          </a:p>
          <a:p>
            <a:pPr algn="ctr"/>
            <a:r>
              <a:rPr lang="en-US" sz="3600" b="1" dirty="0">
                <a:cs typeface="Segoe UI"/>
              </a:rPr>
              <a:t>КАТЕГОРІЯ "</a:t>
            </a:r>
            <a:r>
              <a:rPr lang="en-US" sz="3600" b="1" dirty="0" err="1">
                <a:cs typeface="Segoe UI"/>
              </a:rPr>
              <a:t>Мистецтво</a:t>
            </a:r>
            <a:r>
              <a:rPr lang="en-US" sz="3600" b="1" dirty="0">
                <a:cs typeface="Segoe UI"/>
              </a:rPr>
              <a:t>"</a:t>
            </a:r>
            <a:r>
              <a:rPr lang="en-US" sz="3600" dirty="0"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1899925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4" name="Rectangle 273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5" descr="Зображення, що містить одежа, у приміщенні, особа, позування&#10;&#10;Опис створено автоматично">
            <a:extLst>
              <a:ext uri="{FF2B5EF4-FFF2-40B4-BE49-F238E27FC236}">
                <a16:creationId xmlns:a16="http://schemas.microsoft.com/office/drawing/2014/main" id="{D5D6DC34-DD06-4391-7AEB-C732A32B81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36381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3" name="Рисунок 3" descr="Зображення, що містить текст, особа, у приміщенні&#10;&#10;Опис створено автоматично">
            <a:extLst>
              <a:ext uri="{FF2B5EF4-FFF2-40B4-BE49-F238E27FC236}">
                <a16:creationId xmlns:a16="http://schemas.microsoft.com/office/drawing/2014/main" id="{8C970F1F-4EA6-1E12-38C3-D70228ECA8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9" r="-3" b="13487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2" name="Рисунок 11" descr="Зображення, що містить текст&#10;&#10;Опис створено автоматично">
            <a:extLst>
              <a:ext uri="{FF2B5EF4-FFF2-40B4-BE49-F238E27FC236}">
                <a16:creationId xmlns:a16="http://schemas.microsoft.com/office/drawing/2014/main" id="{DE5086A7-1569-5E48-D10E-25C95054C6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24" r="12216" b="1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276" name="Freeform: Shape 275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8" name="Freeform: Shape 277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74863A-D352-9FC1-3966-DF1399C6286C}"/>
              </a:ext>
            </a:extLst>
          </p:cNvPr>
          <p:cNvSpPr txBox="1"/>
          <p:nvPr/>
        </p:nvSpPr>
        <p:spPr>
          <a:xfrm>
            <a:off x="434449" y="250371"/>
            <a:ext cx="4922338" cy="1325563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kern="1200" dirty="0">
                <a:latin typeface="+mj-lt"/>
                <a:ea typeface="+mj-ea"/>
                <a:cs typeface="+mj-cs"/>
              </a:rPr>
              <a:t>СРІБНА МЕДАЛЬ</a:t>
            </a:r>
            <a:r>
              <a:rPr lang="en-US" sz="3400" kern="1200" dirty="0">
                <a:latin typeface="+mj-lt"/>
                <a:ea typeface="+mj-ea"/>
                <a:cs typeface="+mj-cs"/>
              </a:rPr>
              <a:t>​</a:t>
            </a:r>
            <a:endParaRPr lang="uk-UA" dirty="0"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kern="1200" dirty="0">
                <a:latin typeface="+mj-lt"/>
                <a:ea typeface="+mj-ea"/>
                <a:cs typeface="+mj-cs"/>
              </a:rPr>
              <a:t>КАТЕГОРІЯ "</a:t>
            </a:r>
            <a:r>
              <a:rPr lang="en-US" sz="3400" b="1" kern="1200" dirty="0" err="1">
                <a:latin typeface="+mj-lt"/>
                <a:ea typeface="+mj-ea"/>
                <a:cs typeface="+mj-cs"/>
              </a:rPr>
              <a:t>Музика</a:t>
            </a:r>
            <a:r>
              <a:rPr lang="en-US" sz="3400" b="1" kern="1200" dirty="0">
                <a:latin typeface="+mj-lt"/>
                <a:ea typeface="+mj-ea"/>
                <a:cs typeface="+mj-cs"/>
              </a:rPr>
              <a:t>"</a:t>
            </a:r>
            <a:r>
              <a:rPr lang="en-US" sz="3400" kern="1200" dirty="0">
                <a:latin typeface="+mj-lt"/>
                <a:ea typeface="+mj-ea"/>
                <a:cs typeface="+mj-cs"/>
              </a:rPr>
              <a:t>​</a:t>
            </a:r>
            <a:endParaRPr lang="en-US" sz="3400" kern="1200" dirty="0">
              <a:latin typeface="+mj-lt"/>
              <a:ea typeface="+mj-ea"/>
              <a:cs typeface="Calibri Light" panose="020F0302020204030204"/>
            </a:endParaRPr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1F3CB5-2438-13A7-E908-C80624019846}"/>
              </a:ext>
            </a:extLst>
          </p:cNvPr>
          <p:cNvSpPr/>
          <p:nvPr/>
        </p:nvSpPr>
        <p:spPr>
          <a:xfrm>
            <a:off x="434449" y="1670957"/>
            <a:ext cx="4976766" cy="48369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 err="1">
                <a:solidFill>
                  <a:schemeClr val="tx1"/>
                </a:solidFill>
              </a:rPr>
              <a:t>Горбач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Аніта</a:t>
            </a:r>
            <a:r>
              <a:rPr lang="en-US" sz="3600" b="1" dirty="0">
                <a:solidFill>
                  <a:schemeClr val="tx1"/>
                </a:solidFill>
              </a:rPr>
              <a:t>, </a:t>
            </a:r>
            <a:endParaRPr lang="en-US" sz="3600" b="1" dirty="0">
              <a:solidFill>
                <a:schemeClr val="tx1"/>
              </a:solidFill>
              <a:cs typeface="Calibri"/>
            </a:endParaRPr>
          </a:p>
          <a:p>
            <a:pPr algn="ctr">
              <a:lnSpc>
                <a:spcPct val="90000"/>
              </a:lnSpc>
            </a:pPr>
            <a:r>
              <a:rPr lang="en-US" sz="2400" b="1" dirty="0" err="1">
                <a:solidFill>
                  <a:schemeClr val="tx1"/>
                </a:solidFill>
              </a:rPr>
              <a:t>учениця</a:t>
            </a:r>
            <a:r>
              <a:rPr lang="en-US" sz="2400" b="1" dirty="0">
                <a:solidFill>
                  <a:schemeClr val="tx1"/>
                </a:solidFill>
              </a:rPr>
              <a:t> 10 </a:t>
            </a:r>
            <a:r>
              <a:rPr lang="en-US" sz="2400" b="1" dirty="0" err="1">
                <a:solidFill>
                  <a:schemeClr val="tx1"/>
                </a:solidFill>
              </a:rPr>
              <a:t>класу</a:t>
            </a:r>
            <a:r>
              <a:rPr lang="en-US" sz="2400" b="1" dirty="0">
                <a:solidFill>
                  <a:schemeClr val="tx1"/>
                </a:solidFill>
              </a:rPr>
              <a:t> </a:t>
            </a:r>
            <a:endParaRPr lang="en-US" sz="2400" b="1">
              <a:solidFill>
                <a:schemeClr val="tx1"/>
              </a:solidFill>
              <a:cs typeface="Calibri"/>
            </a:endParaRPr>
          </a:p>
          <a:p>
            <a:pPr algn="ctr">
              <a:lnSpc>
                <a:spcPct val="90000"/>
              </a:lnSpc>
            </a:pPr>
            <a:r>
              <a:rPr lang="en-US" sz="2400" b="1" dirty="0" err="1">
                <a:solidFill>
                  <a:schemeClr val="tx1"/>
                </a:solidFill>
              </a:rPr>
              <a:t>Луцький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ліцей</a:t>
            </a:r>
            <a:r>
              <a:rPr lang="en-US" sz="2400" b="1" dirty="0">
                <a:solidFill>
                  <a:schemeClr val="tx1"/>
                </a:solidFill>
              </a:rPr>
              <a:t> № 26</a:t>
            </a:r>
            <a:endParaRPr lang="en-US" sz="2400" b="1">
              <a:solidFill>
                <a:schemeClr val="tx1"/>
              </a:solidFill>
              <a:cs typeface="Calibri"/>
            </a:endParaRPr>
          </a:p>
          <a:p>
            <a:pPr algn="ctr">
              <a:lnSpc>
                <a:spcPct val="9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Керівник</a:t>
            </a:r>
            <a:r>
              <a:rPr lang="en-US" sz="2400" dirty="0">
                <a:solidFill>
                  <a:schemeClr val="tx1"/>
                </a:solidFill>
              </a:rPr>
              <a:t>: </a:t>
            </a:r>
            <a:r>
              <a:rPr lang="en-US" sz="2400" dirty="0" err="1">
                <a:solidFill>
                  <a:schemeClr val="tx1"/>
                </a:solidFill>
              </a:rPr>
              <a:t>Бойко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Наталія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Олександрівна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вчитель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endParaRPr lang="en-US" sz="2400">
              <a:solidFill>
                <a:schemeClr val="tx1"/>
              </a:solidFill>
              <a:cs typeface="Calibri" panose="020F0502020204030204"/>
            </a:endParaRPr>
          </a:p>
          <a:p>
            <a:pPr algn="ctr">
              <a:lnSpc>
                <a:spcPct val="9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Луцького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ліцею</a:t>
            </a:r>
            <a:r>
              <a:rPr lang="en-US" sz="2400" dirty="0">
                <a:solidFill>
                  <a:schemeClr val="tx1"/>
                </a:solidFill>
              </a:rPr>
              <a:t> № 26 </a:t>
            </a:r>
            <a:endParaRPr lang="en-US" sz="2400" dirty="0">
              <a:solidFill>
                <a:schemeClr val="tx1"/>
              </a:solidFill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solidFill>
                <a:schemeClr val="tx1"/>
              </a:solidFill>
              <a:cs typeface="Calibri"/>
            </a:endParaRPr>
          </a:p>
          <a:p>
            <a:pPr algn="ctr">
              <a:lnSpc>
                <a:spcPct val="90000"/>
              </a:lnSpc>
            </a:pPr>
            <a:r>
              <a:rPr lang="en-US" sz="3600" b="1" dirty="0" err="1">
                <a:solidFill>
                  <a:schemeClr val="tx1"/>
                </a:solidFill>
              </a:rPr>
              <a:t>Чередько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Вікторія</a:t>
            </a:r>
            <a:r>
              <a:rPr lang="en-US" sz="3600" b="1" dirty="0">
                <a:solidFill>
                  <a:schemeClr val="tx1"/>
                </a:solidFill>
              </a:rPr>
              <a:t>, </a:t>
            </a:r>
            <a:endParaRPr lang="en-US" sz="3600" b="1">
              <a:solidFill>
                <a:schemeClr val="tx1"/>
              </a:solidFill>
              <a:cs typeface="Calibri"/>
            </a:endParaRPr>
          </a:p>
          <a:p>
            <a:pPr algn="ctr">
              <a:lnSpc>
                <a:spcPct val="9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Calibri Light"/>
                <a:cs typeface="Calibri Light"/>
              </a:rPr>
              <a:t>учениця</a:t>
            </a:r>
            <a:r>
              <a:rPr lang="en-US" sz="2400" b="1" dirty="0">
                <a:solidFill>
                  <a:schemeClr val="tx1"/>
                </a:solidFill>
                <a:latin typeface="Calibri Light"/>
                <a:cs typeface="Calibri Light"/>
              </a:rPr>
              <a:t> 11 </a:t>
            </a:r>
            <a:r>
              <a:rPr lang="en-US" sz="2400" b="1" dirty="0" err="1">
                <a:solidFill>
                  <a:schemeClr val="tx1"/>
                </a:solidFill>
                <a:latin typeface="Calibri Light"/>
                <a:cs typeface="Calibri Light"/>
              </a:rPr>
              <a:t>класу</a:t>
            </a:r>
            <a:r>
              <a:rPr lang="en-US" sz="2400" b="1" dirty="0">
                <a:solidFill>
                  <a:schemeClr val="tx1"/>
                </a:solidFill>
                <a:latin typeface="Calibri Light"/>
                <a:cs typeface="Calibri Light"/>
              </a:rPr>
              <a:t> </a:t>
            </a:r>
          </a:p>
          <a:p>
            <a:pPr algn="ctr">
              <a:lnSpc>
                <a:spcPct val="9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Calibri Light"/>
                <a:cs typeface="Calibri Light"/>
              </a:rPr>
              <a:t>Луцького</a:t>
            </a:r>
            <a:r>
              <a:rPr lang="en-US" sz="2400" b="1" dirty="0">
                <a:solidFill>
                  <a:schemeClr val="tx1"/>
                </a:solidFill>
                <a:latin typeface="Calibri Light"/>
                <a:cs typeface="Calibri Ligh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libri Light"/>
                <a:cs typeface="Calibri Light"/>
              </a:rPr>
              <a:t>ліцею</a:t>
            </a:r>
            <a:r>
              <a:rPr lang="en-US" sz="2400" b="1" dirty="0">
                <a:solidFill>
                  <a:schemeClr val="tx1"/>
                </a:solidFill>
                <a:latin typeface="Calibri Light"/>
                <a:cs typeface="Calibri Light"/>
              </a:rPr>
              <a:t> № 22</a:t>
            </a:r>
          </a:p>
          <a:p>
            <a:pPr algn="ctr">
              <a:lnSpc>
                <a:spcPct val="90000"/>
              </a:lnSpc>
            </a:pPr>
            <a:r>
              <a:rPr lang="en-US" sz="2400" dirty="0" err="1">
                <a:solidFill>
                  <a:schemeClr val="tx1"/>
                </a:solidFill>
                <a:latin typeface="Calibri Light"/>
                <a:cs typeface="Calibri"/>
              </a:rPr>
              <a:t>Керівник</a:t>
            </a:r>
            <a:r>
              <a:rPr lang="en-US" sz="2400" dirty="0">
                <a:solidFill>
                  <a:schemeClr val="tx1"/>
                </a:solidFill>
                <a:latin typeface="Calibri Light"/>
                <a:cs typeface="Calibri"/>
              </a:rPr>
              <a:t>: </a:t>
            </a:r>
            <a:r>
              <a:rPr lang="en-US" sz="2400" dirty="0" err="1">
                <a:solidFill>
                  <a:schemeClr val="tx1"/>
                </a:solidFill>
                <a:latin typeface="Calibri Light"/>
                <a:cs typeface="Times New Roman"/>
              </a:rPr>
              <a:t>Луговський</a:t>
            </a:r>
            <a:r>
              <a:rPr lang="en-US" sz="2400" dirty="0">
                <a:solidFill>
                  <a:schemeClr val="tx1"/>
                </a:solidFill>
                <a:latin typeface="Calibri Ligh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 Light"/>
                <a:cs typeface="Times New Roman"/>
              </a:rPr>
              <a:t>Віктор</a:t>
            </a:r>
            <a:r>
              <a:rPr lang="en-US" sz="2400" dirty="0">
                <a:solidFill>
                  <a:schemeClr val="tx1"/>
                </a:solidFill>
                <a:latin typeface="Calibri Ligh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 Light"/>
                <a:cs typeface="Times New Roman"/>
              </a:rPr>
              <a:t>Іванович</a:t>
            </a:r>
            <a:r>
              <a:rPr lang="uk" sz="2400" dirty="0">
                <a:solidFill>
                  <a:schemeClr val="tx1"/>
                </a:solidFill>
                <a:latin typeface="Calibri Light"/>
                <a:cs typeface="Times New Roman"/>
              </a:rPr>
              <a:t>, к</a:t>
            </a:r>
            <a:r>
              <a:rPr lang="en-US" sz="2400" dirty="0" err="1">
                <a:solidFill>
                  <a:schemeClr val="tx1"/>
                </a:solidFill>
                <a:latin typeface="Calibri Light"/>
                <a:cs typeface="Times New Roman"/>
              </a:rPr>
              <a:t>ерівник</a:t>
            </a:r>
            <a:r>
              <a:rPr lang="en-US" sz="2400" dirty="0">
                <a:solidFill>
                  <a:schemeClr val="tx1"/>
                </a:solidFill>
                <a:latin typeface="Calibri Ligh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 Light"/>
                <a:cs typeface="Times New Roman"/>
              </a:rPr>
              <a:t>гуртка</a:t>
            </a:r>
            <a:r>
              <a:rPr lang="en-US" sz="2400" dirty="0">
                <a:solidFill>
                  <a:schemeClr val="tx1"/>
                </a:solidFill>
                <a:latin typeface="Calibri Ligh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 Light"/>
                <a:cs typeface="Times New Roman"/>
              </a:rPr>
              <a:t>Палац</a:t>
            </a:r>
            <a:r>
              <a:rPr lang="uk" sz="2400" dirty="0">
                <a:solidFill>
                  <a:schemeClr val="tx1"/>
                </a:solidFill>
                <a:latin typeface="Calibri Light"/>
                <a:cs typeface="Times New Roman"/>
              </a:rPr>
              <a:t>у</a:t>
            </a:r>
            <a:r>
              <a:rPr lang="en-US" sz="2400" dirty="0">
                <a:solidFill>
                  <a:schemeClr val="tx1"/>
                </a:solidFill>
                <a:latin typeface="Calibri Ligh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 Light"/>
                <a:cs typeface="Times New Roman"/>
              </a:rPr>
              <a:t>учнівської</a:t>
            </a:r>
            <a:r>
              <a:rPr lang="en-US" sz="2400" dirty="0">
                <a:solidFill>
                  <a:schemeClr val="tx1"/>
                </a:solidFill>
                <a:latin typeface="Calibri Ligh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 Light"/>
                <a:cs typeface="Times New Roman"/>
              </a:rPr>
              <a:t>молоді</a:t>
            </a:r>
            <a:r>
              <a:rPr lang="en-US" sz="2400" dirty="0">
                <a:solidFill>
                  <a:schemeClr val="tx1"/>
                </a:solidFill>
                <a:latin typeface="Calibri Ligh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 Light"/>
                <a:cs typeface="Times New Roman"/>
              </a:rPr>
              <a:t>м.Луцька</a:t>
            </a:r>
            <a:endParaRPr lang="en-US" sz="2400">
              <a:solidFill>
                <a:schemeClr val="tx1"/>
              </a:solidFill>
              <a:latin typeface="Calibri Light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908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7" name="Rectangle 286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74863A-D352-9FC1-3966-DF1399C6286C}"/>
              </a:ext>
            </a:extLst>
          </p:cNvPr>
          <p:cNvSpPr txBox="1"/>
          <p:nvPr/>
        </p:nvSpPr>
        <p:spPr>
          <a:xfrm>
            <a:off x="533149" y="436360"/>
            <a:ext cx="3404369" cy="224463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 err="1">
                <a:latin typeface="+mj-lt"/>
                <a:ea typeface="+mj-ea"/>
                <a:cs typeface="+mj-cs"/>
              </a:rPr>
              <a:t>Бронзова</a:t>
            </a:r>
            <a:r>
              <a:rPr lang="en-US" sz="2800" b="1" kern="1200" dirty="0">
                <a:latin typeface="+mj-lt"/>
                <a:ea typeface="+mj-ea"/>
                <a:cs typeface="+mj-cs"/>
              </a:rPr>
              <a:t> МЕДАЛЬ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​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latin typeface="+mj-lt"/>
                <a:ea typeface="+mj-ea"/>
                <a:cs typeface="+mj-cs"/>
              </a:rPr>
              <a:t>КАТЕГОРІЯ </a:t>
            </a:r>
            <a:r>
              <a:rPr lang="en-US" sz="2800" b="1" dirty="0">
                <a:latin typeface="+mj-lt"/>
                <a:ea typeface="+mj-ea"/>
                <a:cs typeface="+mj-cs"/>
              </a:rPr>
              <a:t>"НАУКА"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​</a:t>
            </a:r>
            <a:endParaRPr lang="en-US" sz="2800" kern="1200" dirty="0">
              <a:latin typeface="+mj-lt"/>
              <a:ea typeface="+mj-ea"/>
              <a:cs typeface="Calibri Light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52841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1F3CB5-2438-13A7-E908-C80624019846}"/>
              </a:ext>
            </a:extLst>
          </p:cNvPr>
          <p:cNvSpPr/>
          <p:nvPr/>
        </p:nvSpPr>
        <p:spPr>
          <a:xfrm>
            <a:off x="4635778" y="98209"/>
            <a:ext cx="3868565" cy="76339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14300" indent="-3429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114300" indent="-3429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bg1"/>
                </a:solidFill>
                <a:latin typeface="Arial"/>
                <a:cs typeface="Arial"/>
              </a:rPr>
              <a:t>Братюк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/>
                <a:cs typeface="Arial"/>
              </a:rPr>
              <a:t>Валерія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/>
                <a:cs typeface="Arial"/>
              </a:rPr>
              <a:t>учениця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9 </a:t>
            </a:r>
            <a:r>
              <a:rPr lang="en-US" sz="2400" dirty="0" err="1">
                <a:solidFill>
                  <a:schemeClr val="bg1"/>
                </a:solidFill>
                <a:latin typeface="Arial"/>
                <a:cs typeface="Arial"/>
              </a:rPr>
              <a:t>класу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/>
                <a:cs typeface="Arial"/>
              </a:rPr>
              <a:t>Луцького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/>
                <a:cs typeface="Arial"/>
              </a:rPr>
              <a:t>ліцею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uk" sz="2400" dirty="0">
                <a:solidFill>
                  <a:schemeClr val="bg1"/>
                </a:solidFill>
                <a:latin typeface="Arial"/>
                <a:cs typeface="Arial"/>
              </a:rPr>
              <a:t>№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21 </a:t>
            </a:r>
            <a:r>
              <a:rPr lang="en-US" sz="2400" dirty="0" err="1">
                <a:solidFill>
                  <a:schemeClr val="bg1"/>
                </a:solidFill>
                <a:latin typeface="Arial"/>
                <a:cs typeface="Arial"/>
              </a:rPr>
              <a:t>імені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/>
                <a:cs typeface="Arial"/>
              </a:rPr>
              <a:t>Михайла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/>
                <a:cs typeface="Arial"/>
              </a:rPr>
              <a:t>Кравчука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/>
                <a:cs typeface="Arial"/>
              </a:rPr>
              <a:t>Луцької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/>
                <a:cs typeface="Arial"/>
              </a:rPr>
              <a:t>міської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/>
                <a:cs typeface="Arial"/>
              </a:rPr>
              <a:t>ради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14300" indent="-3429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  <a:latin typeface="Arial"/>
                <a:cs typeface="Arial"/>
              </a:rPr>
              <a:t>Керівник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-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>
                <a:solidFill>
                  <a:schemeClr val="bg1"/>
                </a:solidFill>
                <a:latin typeface="Arial"/>
                <a:cs typeface="Arial"/>
              </a:rPr>
              <a:t>Музиченко</a:t>
            </a:r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>
                <a:solidFill>
                  <a:schemeClr val="bg1"/>
                </a:solidFill>
                <a:latin typeface="Arial"/>
                <a:cs typeface="Arial"/>
              </a:rPr>
              <a:t>Оксана</a:t>
            </a:r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/>
                <a:cs typeface="Arial"/>
              </a:rPr>
              <a:t>Семенівна</a:t>
            </a:r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/>
                <a:cs typeface="Arial"/>
              </a:rPr>
              <a:t>кандидат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/>
                <a:cs typeface="Arial"/>
              </a:rPr>
              <a:t>біологічних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/>
                <a:cs typeface="Arial"/>
              </a:rPr>
              <a:t>наук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, </a:t>
            </a:r>
            <a:r>
              <a:rPr lang="en-US" sz="2400" dirty="0" err="1">
                <a:solidFill>
                  <a:schemeClr val="bg1"/>
                </a:solidFill>
                <a:latin typeface="Arial"/>
                <a:cs typeface="Arial"/>
              </a:rPr>
              <a:t>доцент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  <a:latin typeface="Arial"/>
                <a:cs typeface="Arial"/>
              </a:rPr>
              <a:t>Волинського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/>
                <a:cs typeface="Arial"/>
              </a:rPr>
              <a:t>національного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/>
                <a:cs typeface="Arial"/>
              </a:rPr>
              <a:t>університеті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n-US" sz="2400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  <a:latin typeface="Arial"/>
                <a:cs typeface="Arial"/>
              </a:rPr>
              <a:t>імені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/>
                <a:cs typeface="Arial"/>
              </a:rPr>
              <a:t>Лесі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/>
                <a:cs typeface="Arial"/>
              </a:rPr>
              <a:t>Українки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cs typeface="Calibri"/>
            </a:endParaRPr>
          </a:p>
        </p:txBody>
      </p:sp>
      <p:pic>
        <p:nvPicPr>
          <p:cNvPr id="5" name="Рисунок 5" descr="Зображення, що містить у приміщенні, підлога, стіна, особа&#10;&#10;Опис створено автоматично">
            <a:extLst>
              <a:ext uri="{FF2B5EF4-FFF2-40B4-BE49-F238E27FC236}">
                <a16:creationId xmlns:a16="http://schemas.microsoft.com/office/drawing/2014/main" id="{1DD37C08-815C-6924-AFA1-4453B42C14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205"/>
          <a:stretch/>
        </p:blipFill>
        <p:spPr>
          <a:xfrm>
            <a:off x="8807838" y="-6"/>
            <a:ext cx="3384162" cy="6858002"/>
          </a:xfrm>
          <a:prstGeom prst="rect">
            <a:avLst/>
          </a:prstGeom>
        </p:spPr>
      </p:pic>
      <p:sp>
        <p:nvSpPr>
          <p:cNvPr id="293" name="Rectangle 292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5305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11" descr="Зображення, що містить текст&#10;&#10;Опис створено автоматично">
            <a:extLst>
              <a:ext uri="{FF2B5EF4-FFF2-40B4-BE49-F238E27FC236}">
                <a16:creationId xmlns:a16="http://schemas.microsoft.com/office/drawing/2014/main" id="{495207ED-A26C-6D65-6926-9E193CCF9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90" y="4146167"/>
            <a:ext cx="3978458" cy="1323775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148885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8" name="Rectangle 297">
            <a:extLst>
              <a:ext uri="{FF2B5EF4-FFF2-40B4-BE49-F238E27FC236}">
                <a16:creationId xmlns:a16="http://schemas.microsoft.com/office/drawing/2014/main" id="{17891482-C38A-4F0C-8183-0121632F0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74863A-D352-9FC1-3966-DF1399C6286C}"/>
              </a:ext>
            </a:extLst>
          </p:cNvPr>
          <p:cNvSpPr txBox="1"/>
          <p:nvPr/>
        </p:nvSpPr>
        <p:spPr>
          <a:xfrm>
            <a:off x="327450" y="1520327"/>
            <a:ext cx="5614940" cy="191067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dirty="0" err="1">
                <a:latin typeface="+mj-lt"/>
                <a:ea typeface="+mj-ea"/>
                <a:cs typeface="+mj-cs"/>
              </a:rPr>
              <a:t>Бронзова</a:t>
            </a:r>
            <a:r>
              <a:rPr lang="en-US" sz="4100" b="1" dirty="0">
                <a:latin typeface="+mj-lt"/>
                <a:ea typeface="+mj-ea"/>
                <a:cs typeface="+mj-cs"/>
              </a:rPr>
              <a:t> МЕДАЛЬ</a:t>
            </a:r>
            <a:r>
              <a:rPr lang="en-US" sz="4100" dirty="0">
                <a:latin typeface="+mj-lt"/>
                <a:ea typeface="+mj-ea"/>
                <a:cs typeface="+mj-cs"/>
              </a:rPr>
              <a:t>​</a:t>
            </a:r>
            <a:endParaRPr lang="uk-UA" dirty="0"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dirty="0">
                <a:latin typeface="+mj-lt"/>
                <a:ea typeface="+mj-ea"/>
                <a:cs typeface="+mj-cs"/>
              </a:rPr>
              <a:t>КАТЕГОРІЯ </a:t>
            </a:r>
            <a:endParaRPr lang="en-US" sz="4100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dirty="0">
                <a:latin typeface="+mj-lt"/>
                <a:ea typeface="+mj-ea"/>
                <a:cs typeface="+mj-cs"/>
              </a:rPr>
              <a:t>"</a:t>
            </a:r>
            <a:r>
              <a:rPr lang="en-US" sz="4100" b="1" dirty="0" err="1">
                <a:latin typeface="+mj-lt"/>
                <a:ea typeface="+mj-ea"/>
                <a:cs typeface="+mj-cs"/>
              </a:rPr>
              <a:t>Креативне</a:t>
            </a:r>
            <a:r>
              <a:rPr lang="en-US" sz="4100" b="1" dirty="0">
                <a:latin typeface="+mj-lt"/>
                <a:ea typeface="+mj-ea"/>
                <a:cs typeface="+mj-cs"/>
              </a:rPr>
              <a:t> </a:t>
            </a:r>
            <a:r>
              <a:rPr lang="en-US" sz="4100" b="1" dirty="0" err="1">
                <a:latin typeface="+mj-lt"/>
                <a:ea typeface="+mj-ea"/>
                <a:cs typeface="+mj-cs"/>
              </a:rPr>
              <a:t>письмо</a:t>
            </a:r>
            <a:r>
              <a:rPr lang="en-US" sz="4100" b="1" dirty="0">
                <a:latin typeface="+mj-lt"/>
                <a:ea typeface="+mj-ea"/>
                <a:cs typeface="+mj-cs"/>
              </a:rPr>
              <a:t>"</a:t>
            </a:r>
            <a:r>
              <a:rPr lang="en-US" sz="4100" dirty="0">
                <a:latin typeface="+mj-lt"/>
                <a:ea typeface="+mj-ea"/>
                <a:cs typeface="+mj-cs"/>
              </a:rPr>
              <a:t>​</a:t>
            </a:r>
            <a:endParaRPr lang="en-US" sz="4100">
              <a:latin typeface="+mj-lt"/>
              <a:ea typeface="+mj-ea"/>
              <a:cs typeface="Calibri Light"/>
            </a:endParaRPr>
          </a:p>
        </p:txBody>
      </p:sp>
      <p:pic>
        <p:nvPicPr>
          <p:cNvPr id="7" name="Рисунок 11" descr="Зображення, що містить текст&#10;&#10;Опис створено автоматично">
            <a:extLst>
              <a:ext uri="{FF2B5EF4-FFF2-40B4-BE49-F238E27FC236}">
                <a16:creationId xmlns:a16="http://schemas.microsoft.com/office/drawing/2014/main" id="{495207ED-A26C-6D65-6926-9E193CCF9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6" y="334566"/>
            <a:ext cx="4100921" cy="1133275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pic>
        <p:nvPicPr>
          <p:cNvPr id="3" name="Рисунок 3" descr="Зображення, що містить текст&#10;&#10;Опис створено автоматично">
            <a:extLst>
              <a:ext uri="{FF2B5EF4-FFF2-40B4-BE49-F238E27FC236}">
                <a16:creationId xmlns:a16="http://schemas.microsoft.com/office/drawing/2014/main" id="{B886E7C8-F68F-25E1-6029-DCE5CAA11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644" y="3503058"/>
            <a:ext cx="4072421" cy="2594175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1F3CB5-2438-13A7-E908-C80624019846}"/>
              </a:ext>
            </a:extLst>
          </p:cNvPr>
          <p:cNvSpPr/>
          <p:nvPr/>
        </p:nvSpPr>
        <p:spPr>
          <a:xfrm>
            <a:off x="6096878" y="327434"/>
            <a:ext cx="5764618" cy="6269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algn="ctr">
              <a:buChar char="•"/>
            </a:pPr>
            <a:r>
              <a:rPr lang="en-US" sz="3200" b="1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Ковальчук</a:t>
            </a:r>
            <a:r>
              <a:rPr lang="en-US" sz="32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 </a:t>
            </a:r>
            <a:r>
              <a:rPr lang="en-US" sz="3200" b="1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Ірина</a:t>
            </a:r>
            <a:r>
              <a:rPr lang="uk-UA" sz="32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, </a:t>
            </a:r>
            <a:endParaRPr lang="uk-UA" sz="3200" b="1">
              <a:solidFill>
                <a:srgbClr val="FFFFFF"/>
              </a:solidFill>
              <a:latin typeface="Calibri" panose="020F0502020204030204"/>
              <a:ea typeface="Arial"/>
              <a:cs typeface="Calibri" panose="020F0502020204030204"/>
            </a:endParaRPr>
          </a:p>
          <a:p>
            <a:pPr algn="ctr"/>
            <a:r>
              <a:rPr lang="uk-UA" sz="28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учениця 9 класу</a:t>
            </a:r>
            <a:r>
              <a:rPr lang="en-US" sz="28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 </a:t>
            </a:r>
            <a:r>
              <a:rPr lang="en-US" sz="28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Торчинськ</a:t>
            </a:r>
            <a:r>
              <a:rPr lang="uk-UA" sz="28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ого</a:t>
            </a:r>
            <a:r>
              <a:rPr lang="en-US" sz="28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 </a:t>
            </a:r>
            <a:r>
              <a:rPr lang="en-US" sz="28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ліцею</a:t>
            </a:r>
            <a:r>
              <a:rPr lang="en-US" sz="28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​</a:t>
            </a:r>
            <a:endParaRPr lang="uk-UA" dirty="0">
              <a:cs typeface="Calibri"/>
            </a:endParaRPr>
          </a:p>
          <a:p>
            <a:pPr algn="ctr"/>
            <a:endParaRPr lang="en-US" sz="2800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algn="ctr">
              <a:buChar char="•"/>
            </a:pPr>
            <a:r>
              <a:rPr lang="en-US" sz="28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Керівник</a:t>
            </a:r>
            <a:r>
              <a:rPr lang="en-US" sz="28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 - </a:t>
            </a:r>
            <a:r>
              <a:rPr lang="en-US" sz="28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Бощук</a:t>
            </a:r>
            <a:r>
              <a:rPr lang="en-US" sz="28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Алла</a:t>
            </a:r>
            <a:r>
              <a:rPr lang="en-US" sz="28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 </a:t>
            </a:r>
            <a:r>
              <a:rPr lang="en-US" sz="28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Василівна</a:t>
            </a:r>
            <a:r>
              <a:rPr lang="en-US" sz="28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​, </a:t>
            </a:r>
            <a:r>
              <a:rPr lang="en-US" sz="28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вчитель</a:t>
            </a:r>
            <a:r>
              <a:rPr lang="en-US" sz="28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ліцею</a:t>
            </a:r>
          </a:p>
          <a:p>
            <a:pPr lvl="0" rtl="0">
              <a:buChar char="•"/>
            </a:pPr>
            <a:r>
              <a:rPr lang="en-US" sz="2800" dirty="0">
                <a:latin typeface="Arial"/>
                <a:ea typeface="Arial"/>
                <a:cs typeface="Arial"/>
              </a:rPr>
              <a:t>​</a:t>
            </a:r>
          </a:p>
          <a:p>
            <a:pPr algn="ctr">
              <a:buChar char="•"/>
            </a:pPr>
            <a:r>
              <a:rPr lang="en-US" sz="36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Радобенко</a:t>
            </a:r>
            <a:r>
              <a:rPr lang="en-US" sz="36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 </a:t>
            </a:r>
            <a:r>
              <a:rPr lang="en-US" sz="36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Дарина</a:t>
            </a:r>
            <a:r>
              <a:rPr lang="uk-UA" sz="36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, </a:t>
            </a:r>
            <a:endParaRPr lang="en-US" sz="3600" b="1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algn="ctr">
              <a:buChar char="•"/>
            </a:pPr>
            <a:r>
              <a:rPr lang="uk-UA" sz="28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учениця 8 класу </a:t>
            </a:r>
            <a:endParaRPr lang="en-US" sz="2800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algn="ctr">
              <a:buChar char="•"/>
            </a:pPr>
            <a:r>
              <a:rPr lang="en-US" sz="28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Дулібівської</a:t>
            </a:r>
            <a:r>
              <a:rPr lang="en-US" sz="28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 </a:t>
            </a:r>
            <a:r>
              <a:rPr lang="en-US" sz="28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гімназії</a:t>
            </a:r>
            <a:r>
              <a:rPr lang="en-US" sz="28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 </a:t>
            </a:r>
          </a:p>
          <a:p>
            <a:pPr algn="ctr">
              <a:buChar char="•"/>
            </a:pPr>
            <a:r>
              <a:rPr lang="en-US" sz="28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Турійської</a:t>
            </a:r>
            <a:r>
              <a:rPr lang="en-US" sz="28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 </a:t>
            </a:r>
            <a:r>
              <a:rPr lang="en-US" sz="28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селищної</a:t>
            </a:r>
            <a:r>
              <a:rPr lang="en-US" sz="28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 </a:t>
            </a:r>
            <a:r>
              <a:rPr lang="en-US" sz="28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ра</a:t>
            </a:r>
            <a:r>
              <a:rPr lang="uk-UA" sz="28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ди</a:t>
            </a:r>
          </a:p>
          <a:p>
            <a:pPr algn="ctr">
              <a:buChar char="•"/>
            </a:pPr>
            <a:endParaRPr lang="uk-UA" sz="2800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algn="ctr">
              <a:buChar char="•"/>
            </a:pPr>
            <a:r>
              <a:rPr lang="uk-UA" sz="28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Керівник - </a:t>
            </a:r>
            <a:r>
              <a:rPr lang="uk-UA" sz="28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Радобенко</a:t>
            </a:r>
            <a:r>
              <a:rPr lang="uk-UA" sz="28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Вікторія</a:t>
            </a:r>
            <a:r>
              <a:rPr lang="en-US" sz="28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​, </a:t>
            </a:r>
            <a:r>
              <a:rPr lang="en-US" sz="28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вчитель</a:t>
            </a:r>
            <a:r>
              <a:rPr lang="en-US" sz="28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гімназії</a:t>
            </a:r>
            <a:endParaRPr lang="en-US" dirty="0" err="1">
              <a:solidFill>
                <a:schemeClr val="tx1"/>
              </a:solidFill>
              <a:cs typeface="Calibri"/>
            </a:endParaRPr>
          </a:p>
        </p:txBody>
      </p:sp>
      <p:sp>
        <p:nvSpPr>
          <p:cNvPr id="300" name="Arc 299">
            <a:extLst>
              <a:ext uri="{FF2B5EF4-FFF2-40B4-BE49-F238E27FC236}">
                <a16:creationId xmlns:a16="http://schemas.microsoft.com/office/drawing/2014/main" id="{DA4B6E73-2318-4814-8EB1-306D53723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064111">
            <a:off x="-991925" y="5644752"/>
            <a:ext cx="2987899" cy="2987899"/>
          </a:xfrm>
          <a:prstGeom prst="arc">
            <a:avLst>
              <a:gd name="adj1" fmla="val 16200000"/>
              <a:gd name="adj2" fmla="val 21581479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293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9" name="Rectangle 295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74863A-D352-9FC1-3966-DF1399C6286C}"/>
              </a:ext>
            </a:extLst>
          </p:cNvPr>
          <p:cNvSpPr txBox="1"/>
          <p:nvPr/>
        </p:nvSpPr>
        <p:spPr>
          <a:xfrm>
            <a:off x="838201" y="73667"/>
            <a:ext cx="4960945" cy="13255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dirty="0" err="1">
                <a:latin typeface="Arial"/>
                <a:ea typeface="+mj-ea"/>
                <a:cs typeface="Arial"/>
              </a:rPr>
              <a:t>Б</a:t>
            </a:r>
            <a:r>
              <a:rPr lang="en-US" sz="2400" b="1" dirty="0" err="1">
                <a:latin typeface="Arial"/>
                <a:ea typeface="+mj-ea"/>
                <a:cs typeface="Arial"/>
              </a:rPr>
              <a:t>ронзова</a:t>
            </a:r>
            <a:r>
              <a:rPr lang="en-US" sz="2400" b="1" kern="1200" dirty="0">
                <a:latin typeface="Arial"/>
                <a:ea typeface="+mj-ea"/>
                <a:cs typeface="Arial"/>
              </a:rPr>
              <a:t> МЕДАЛЬ​</a:t>
            </a:r>
            <a:endParaRPr lang="uk-UA" sz="2400" b="1">
              <a:latin typeface="Arial"/>
              <a:ea typeface="+mj-ea"/>
              <a:cs typeface="Arial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 dirty="0">
                <a:latin typeface="Arial"/>
                <a:ea typeface="+mj-ea"/>
                <a:cs typeface="Arial"/>
              </a:rPr>
              <a:t>КАТЕГОРІЯ "</a:t>
            </a:r>
            <a:r>
              <a:rPr lang="en-US" sz="2400" b="1" dirty="0" err="1">
                <a:latin typeface="Arial"/>
                <a:ea typeface="+mj-ea"/>
                <a:cs typeface="Arial"/>
              </a:rPr>
              <a:t>Мистецтво</a:t>
            </a:r>
            <a:r>
              <a:rPr lang="en-US" sz="2400" b="1" kern="1200" dirty="0">
                <a:latin typeface="Arial"/>
                <a:ea typeface="+mj-ea"/>
                <a:cs typeface="Arial"/>
              </a:rPr>
              <a:t>"</a:t>
            </a:r>
            <a:r>
              <a:rPr lang="en-US" sz="4100" b="1" kern="1200" dirty="0">
                <a:latin typeface="Arial"/>
                <a:ea typeface="+mj-ea"/>
                <a:cs typeface="Arial"/>
              </a:rPr>
              <a:t>​</a:t>
            </a:r>
            <a:endParaRPr lang="en-US" sz="4100" b="1" kern="1200">
              <a:latin typeface="Arial"/>
              <a:ea typeface="+mj-ea"/>
              <a:cs typeface="Arial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1F3CB5-2438-13A7-E908-C80624019846}"/>
              </a:ext>
            </a:extLst>
          </p:cNvPr>
          <p:cNvSpPr/>
          <p:nvPr/>
        </p:nvSpPr>
        <p:spPr>
          <a:xfrm>
            <a:off x="715737" y="1403804"/>
            <a:ext cx="4960676" cy="5263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uk-UA" sz="2800" b="1" dirty="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Голубчук</a:t>
            </a:r>
            <a:r>
              <a:rPr lang="uk-UA" sz="2800" b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Катерина</a:t>
            </a:r>
            <a:r>
              <a:rPr lang="uk-UA" sz="2800" b="1" dirty="0">
                <a:solidFill>
                  <a:schemeClr val="bg1"/>
                </a:solidFill>
                <a:latin typeface="Arial"/>
              </a:rPr>
              <a:t>,</a:t>
            </a:r>
            <a:endParaRPr lang="uk-UA" dirty="0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uk-UA" sz="2400" dirty="0">
                <a:solidFill>
                  <a:schemeClr val="bg1"/>
                </a:solidFill>
                <a:latin typeface="Arial"/>
              </a:rPr>
              <a:t> учениця  9 класу </a:t>
            </a:r>
            <a:r>
              <a:rPr lang="uk-UA" sz="240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Луцьк</a:t>
            </a:r>
            <a:r>
              <a:rPr lang="uk-UA" sz="2400" dirty="0">
                <a:solidFill>
                  <a:schemeClr val="bg1"/>
                </a:solidFill>
                <a:latin typeface="Arial"/>
              </a:rPr>
              <a:t>ого</a:t>
            </a:r>
            <a:r>
              <a:rPr lang="uk-UA" sz="240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ліце</a:t>
            </a:r>
            <a:r>
              <a:rPr lang="uk-UA" sz="2400" dirty="0">
                <a:solidFill>
                  <a:schemeClr val="bg1"/>
                </a:solidFill>
                <a:latin typeface="Arial"/>
              </a:rPr>
              <a:t>ю № </a:t>
            </a:r>
            <a:r>
              <a:rPr lang="uk-UA" sz="240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9 Луцької міської ради</a:t>
            </a:r>
            <a:endParaRPr lang="uk-UA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uk-UA" sz="240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Керівник - </a:t>
            </a:r>
            <a:r>
              <a:rPr lang="uk-UA" sz="2400" dirty="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Богданець</a:t>
            </a:r>
            <a:r>
              <a:rPr lang="uk-UA" sz="240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Ірина Миколаївна, методист ВОМАН</a:t>
            </a:r>
          </a:p>
          <a:p>
            <a:pPr algn="ctr"/>
            <a:endParaRPr lang="uk-UA" sz="2800" b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 algn="ctr"/>
            <a:r>
              <a:rPr lang="uk-UA" sz="2800" b="1" dirty="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Коровіцька</a:t>
            </a:r>
            <a:r>
              <a:rPr lang="uk-UA" sz="2800" b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 Дарія,</a:t>
            </a:r>
            <a:r>
              <a:rPr lang="uk-UA" sz="240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 </a:t>
            </a:r>
            <a:endParaRPr lang="uk-UA" dirty="0">
              <a:solidFill>
                <a:schemeClr val="bg1"/>
              </a:solidFill>
            </a:endParaRP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учениця 9 класу Луцького ліцею № 21 імені Михайла Кравчука</a:t>
            </a:r>
            <a:endParaRPr lang="uk-UA" dirty="0">
              <a:solidFill>
                <a:schemeClr val="bg1"/>
              </a:solidFill>
            </a:endParaRPr>
          </a:p>
          <a:p>
            <a:pPr algn="just"/>
            <a:endParaRPr lang="uk-UA" sz="2400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 algn="ctr"/>
            <a:r>
              <a:rPr lang="uk-UA" sz="2800" b="1" dirty="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Кондратович</a:t>
            </a:r>
            <a:r>
              <a:rPr lang="uk-UA" sz="2800" b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Дарина</a:t>
            </a:r>
            <a:r>
              <a:rPr lang="uk-UA" sz="2400" dirty="0">
                <a:solidFill>
                  <a:schemeClr val="bg1"/>
                </a:solidFill>
                <a:latin typeface="Arial"/>
              </a:rPr>
              <a:t>, </a:t>
            </a:r>
            <a:endParaRPr lang="uk-UA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uk-UA" sz="2400" dirty="0">
                <a:solidFill>
                  <a:schemeClr val="bg1"/>
                </a:solidFill>
                <a:latin typeface="Arial"/>
              </a:rPr>
              <a:t>учениця </a:t>
            </a:r>
            <a:r>
              <a:rPr lang="uk-UA" sz="240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9</a:t>
            </a:r>
            <a:r>
              <a:rPr lang="uk-UA" sz="2400" dirty="0">
                <a:solidFill>
                  <a:schemeClr val="bg1"/>
                </a:solidFill>
                <a:latin typeface="Arial"/>
              </a:rPr>
              <a:t> класу</a:t>
            </a:r>
            <a:r>
              <a:rPr lang="uk-UA" sz="2400" i="1" dirty="0">
                <a:solidFill>
                  <a:schemeClr val="bg1"/>
                </a:solidFill>
                <a:latin typeface="Arial"/>
              </a:rPr>
              <a:t> </a:t>
            </a:r>
            <a:r>
              <a:rPr lang="uk-UA" sz="2400" i="1" dirty="0" err="1">
                <a:solidFill>
                  <a:schemeClr val="bg1"/>
                </a:solidFill>
                <a:latin typeface="Arial"/>
              </a:rPr>
              <a:t>П</a:t>
            </a:r>
            <a:r>
              <a:rPr lang="uk-UA" sz="2400" i="1" dirty="0" err="1">
                <a:solidFill>
                  <a:schemeClr val="bg1"/>
                </a:solidFill>
                <a:latin typeface="Arial"/>
                <a:cs typeface="Arial"/>
              </a:rPr>
              <a:t>нівненського</a:t>
            </a:r>
            <a:r>
              <a:rPr lang="uk-UA" sz="24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ліцею</a:t>
            </a:r>
            <a:r>
              <a:rPr lang="uk-UA" sz="240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</a:t>
            </a:r>
            <a:r>
              <a:rPr lang="uk-UA" sz="2400" dirty="0">
                <a:solidFill>
                  <a:schemeClr val="bg1"/>
                </a:solidFill>
                <a:latin typeface="Arial"/>
              </a:rPr>
              <a:t>К</a:t>
            </a:r>
            <a:r>
              <a:rPr lang="uk-UA" sz="240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амінь-</a:t>
            </a:r>
            <a:r>
              <a:rPr lang="uk-UA" sz="2400" dirty="0" err="1">
                <a:solidFill>
                  <a:schemeClr val="bg1"/>
                </a:solidFill>
                <a:latin typeface="Arial"/>
              </a:rPr>
              <a:t>К</a:t>
            </a:r>
            <a:r>
              <a:rPr lang="uk-UA" sz="2400" dirty="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аширської</a:t>
            </a:r>
            <a:r>
              <a:rPr lang="uk-UA" sz="240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міської ради </a:t>
            </a:r>
            <a:endParaRPr lang="uk-UA">
              <a:solidFill>
                <a:schemeClr val="bg1"/>
              </a:solidFill>
              <a:cs typeface="Calibri" panose="020F0502020204030204"/>
            </a:endParaRPr>
          </a:p>
          <a:p>
            <a:pPr algn="ctr"/>
            <a:r>
              <a:rPr lang="uk-UA" sz="240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Керівник - </a:t>
            </a:r>
            <a:r>
              <a:rPr lang="uk-UA" sz="2400" dirty="0">
                <a:latin typeface="Times New Roman"/>
                <a:ea typeface="Arial"/>
                <a:cs typeface="Times New Roman"/>
              </a:rPr>
              <a:t>Приймак Ольга Василівна</a:t>
            </a:r>
            <a:endParaRPr lang="en-US" sz="2400" b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5" name="Рисунок 5" descr="Зображення, що містить текст, трава, автомобіль, знак&#10;&#10;Опис створено автоматично">
            <a:extLst>
              <a:ext uri="{FF2B5EF4-FFF2-40B4-BE49-F238E27FC236}">
                <a16:creationId xmlns:a16="http://schemas.microsoft.com/office/drawing/2014/main" id="{97E9B271-C74C-90AF-D002-CB2C8E894B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093" r="-2" b="-2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301" name="Arc 297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Рисунок 6" descr="Зображення, що містить текст, дерево, знак&#10;&#10;Опис створено автоматично">
            <a:extLst>
              <a:ext uri="{FF2B5EF4-FFF2-40B4-BE49-F238E27FC236}">
                <a16:creationId xmlns:a16="http://schemas.microsoft.com/office/drawing/2014/main" id="{051F6EFB-7E67-F2C4-E61E-B96D37CBC3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41453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7" name="Рисунок 7" descr="Зображення, що містить карта&#10;&#10;Опис створено автоматично">
            <a:extLst>
              <a:ext uri="{FF2B5EF4-FFF2-40B4-BE49-F238E27FC236}">
                <a16:creationId xmlns:a16="http://schemas.microsoft.com/office/drawing/2014/main" id="{9F73E75B-081E-5BAA-19F4-3D34643B7C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10" r="5409" b="4"/>
          <a:stretch/>
        </p:blipFill>
        <p:spPr>
          <a:xfrm>
            <a:off x="9883432" y="480644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26269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1" name="Rectangle 30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 descr="Зображення, що містить небо, просто неба, особа, земля&#10;&#10;Опис створено автоматично">
            <a:extLst>
              <a:ext uri="{FF2B5EF4-FFF2-40B4-BE49-F238E27FC236}">
                <a16:creationId xmlns:a16="http://schemas.microsoft.com/office/drawing/2014/main" id="{79058C99-3092-F453-EE20-8D7228FEC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89" b="1228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13" name="Rectangle 30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74863A-D352-9FC1-3966-DF1399C6286C}"/>
              </a:ext>
            </a:extLst>
          </p:cNvPr>
          <p:cNvSpPr txBox="1"/>
          <p:nvPr/>
        </p:nvSpPr>
        <p:spPr>
          <a:xfrm>
            <a:off x="520773" y="2372324"/>
            <a:ext cx="6118750" cy="441763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КАТЕГОРІЯ "МУЗИКА"​</a:t>
            </a:r>
            <a:endParaRPr lang="en-US" sz="4000" b="1" dirty="0">
              <a:latin typeface="+mj-lt"/>
              <a:ea typeface="+mj-ea"/>
              <a:cs typeface="Calibri Light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uk-UA" sz="40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 err="1">
                <a:latin typeface="+mj-lt"/>
                <a:ea typeface="+mj-ea"/>
                <a:cs typeface="+mj-cs"/>
              </a:rPr>
              <a:t>Бронзова</a:t>
            </a:r>
            <a:r>
              <a:rPr lang="en-US" sz="4000" b="1" dirty="0">
                <a:latin typeface="+mj-lt"/>
                <a:ea typeface="+mj-ea"/>
                <a:cs typeface="+mj-cs"/>
              </a:rPr>
              <a:t> МЕДАЛЬ​</a:t>
            </a:r>
            <a:endParaRPr lang="en-US" sz="4000" b="1" dirty="0">
              <a:latin typeface="+mj-lt"/>
              <a:ea typeface="+mj-ea"/>
              <a:cs typeface="Calibri Light"/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3600" b="1" dirty="0" err="1">
                <a:latin typeface="Arial"/>
                <a:ea typeface="+mj-ea"/>
                <a:cs typeface="Arial"/>
              </a:rPr>
              <a:t>Сидорчук</a:t>
            </a:r>
            <a:r>
              <a:rPr lang="en-US" sz="3600" b="1" dirty="0">
                <a:latin typeface="Arial"/>
                <a:ea typeface="+mj-ea"/>
                <a:cs typeface="Arial"/>
              </a:rPr>
              <a:t> </a:t>
            </a:r>
            <a:r>
              <a:rPr lang="en-US" sz="3600" b="1" dirty="0" err="1">
                <a:latin typeface="Arial"/>
                <a:ea typeface="+mj-ea"/>
                <a:cs typeface="Arial"/>
              </a:rPr>
              <a:t>Софія</a:t>
            </a:r>
            <a:r>
              <a:rPr lang="uk" sz="3600" b="1" dirty="0">
                <a:latin typeface="Arial"/>
                <a:ea typeface="+mj-ea"/>
                <a:cs typeface="Arial"/>
              </a:rPr>
              <a:t>, </a:t>
            </a:r>
            <a:endParaRPr lang="en-US" sz="2800" dirty="0" err="1">
              <a:latin typeface="Calibri" panose="020F0502020204030204"/>
              <a:ea typeface="+mj-ea"/>
              <a:cs typeface="Calibri"/>
            </a:endParaRPr>
          </a:p>
          <a:p>
            <a:pPr marL="285750" indent="-285750" algn="ctr">
              <a:buFont typeface="Arial"/>
              <a:buChar char="•"/>
            </a:pPr>
            <a:r>
              <a:rPr lang="uk" sz="2800" dirty="0">
                <a:latin typeface="Arial"/>
                <a:ea typeface="+mj-ea"/>
                <a:cs typeface="Arial"/>
              </a:rPr>
              <a:t>учениця 11 класу </a:t>
            </a:r>
            <a:r>
              <a:rPr lang="en-US" sz="2800" dirty="0" err="1">
                <a:latin typeface="Arial"/>
                <a:ea typeface="+mj-ea"/>
                <a:cs typeface="Arial"/>
              </a:rPr>
              <a:t>Луцьк</a:t>
            </a:r>
            <a:r>
              <a:rPr lang="uk" sz="2800" dirty="0">
                <a:latin typeface="Arial"/>
                <a:ea typeface="+mj-ea"/>
                <a:cs typeface="Arial"/>
              </a:rPr>
              <a:t>ого</a:t>
            </a:r>
            <a:r>
              <a:rPr lang="en-US" sz="2800" dirty="0">
                <a:latin typeface="Arial"/>
                <a:ea typeface="+mj-ea"/>
                <a:cs typeface="Arial"/>
              </a:rPr>
              <a:t> </a:t>
            </a:r>
            <a:r>
              <a:rPr lang="en-US" sz="2800" dirty="0" err="1">
                <a:latin typeface="Arial"/>
                <a:ea typeface="+mj-ea"/>
                <a:cs typeface="Arial"/>
              </a:rPr>
              <a:t>ліце</a:t>
            </a:r>
            <a:r>
              <a:rPr lang="uk" sz="2800" dirty="0">
                <a:latin typeface="Arial"/>
                <a:ea typeface="+mj-ea"/>
                <a:cs typeface="Arial"/>
              </a:rPr>
              <a:t>ю № </a:t>
            </a:r>
            <a:r>
              <a:rPr lang="en-US" sz="2800" dirty="0">
                <a:latin typeface="Arial"/>
                <a:ea typeface="+mj-ea"/>
                <a:cs typeface="Arial"/>
              </a:rPr>
              <a:t>26 </a:t>
            </a:r>
            <a:r>
              <a:rPr lang="en-US" sz="2800" dirty="0" err="1">
                <a:latin typeface="Arial"/>
                <a:ea typeface="+mj-ea"/>
                <a:cs typeface="Arial"/>
              </a:rPr>
              <a:t>Луцької</a:t>
            </a:r>
            <a:r>
              <a:rPr lang="en-US" sz="2800" dirty="0">
                <a:latin typeface="Arial"/>
                <a:ea typeface="+mj-ea"/>
                <a:cs typeface="Arial"/>
              </a:rPr>
              <a:t> </a:t>
            </a:r>
            <a:r>
              <a:rPr lang="en-US" sz="2800" dirty="0" err="1">
                <a:latin typeface="Arial"/>
                <a:ea typeface="+mj-ea"/>
                <a:cs typeface="Arial"/>
              </a:rPr>
              <a:t>міської</a:t>
            </a:r>
            <a:r>
              <a:rPr lang="en-US" sz="2800" dirty="0">
                <a:latin typeface="Arial"/>
                <a:ea typeface="+mj-ea"/>
                <a:cs typeface="Arial"/>
              </a:rPr>
              <a:t> </a:t>
            </a:r>
            <a:r>
              <a:rPr lang="en-US" sz="2800" dirty="0" err="1">
                <a:latin typeface="Arial"/>
                <a:ea typeface="+mj-ea"/>
                <a:cs typeface="Arial"/>
              </a:rPr>
              <a:t>ради</a:t>
            </a:r>
            <a:endParaRPr lang="en-US" sz="2800" dirty="0">
              <a:ea typeface="+mj-ea"/>
              <a:cs typeface="Calibri"/>
            </a:endParaRPr>
          </a:p>
          <a:p>
            <a:pPr marL="285750" indent="-285750" algn="ctr">
              <a:buFont typeface="Arial"/>
              <a:buChar char="•"/>
            </a:pPr>
            <a:endParaRPr lang="en-US" sz="2800" dirty="0">
              <a:latin typeface="Arial"/>
              <a:ea typeface="+mj-ea"/>
              <a:cs typeface="Arial"/>
            </a:endParaRPr>
          </a:p>
          <a:p>
            <a:pPr marL="457200" indent="-457200" algn="ctr">
              <a:buFont typeface="Arial"/>
              <a:buChar char="•"/>
            </a:pPr>
            <a:r>
              <a:rPr lang="en-US" sz="2800" b="1" dirty="0" err="1">
                <a:latin typeface="Arial"/>
                <a:ea typeface="+mj-ea"/>
                <a:cs typeface="Arial"/>
              </a:rPr>
              <a:t>Керівник</a:t>
            </a:r>
            <a:r>
              <a:rPr lang="en-US" sz="2800" b="1" dirty="0">
                <a:latin typeface="Arial"/>
                <a:ea typeface="+mj-ea"/>
                <a:cs typeface="Arial"/>
              </a:rPr>
              <a:t> - </a:t>
            </a:r>
            <a:endParaRPr lang="en-US" sz="2800" dirty="0">
              <a:latin typeface="Arial"/>
              <a:ea typeface="+mj-ea"/>
              <a:cs typeface="Arial"/>
            </a:endParaRPr>
          </a:p>
          <a:p>
            <a:pPr marL="457200" indent="-457200" algn="ctr">
              <a:buFont typeface="Arial"/>
              <a:buChar char="•"/>
            </a:pPr>
            <a:r>
              <a:rPr lang="en-US" sz="2800" b="1" dirty="0" err="1">
                <a:latin typeface="Arial"/>
                <a:ea typeface="+mj-ea"/>
                <a:cs typeface="Arial"/>
              </a:rPr>
              <a:t>Бойко</a:t>
            </a:r>
            <a:r>
              <a:rPr lang="en-US" sz="2800" b="1" dirty="0">
                <a:latin typeface="Arial"/>
                <a:ea typeface="+mj-ea"/>
                <a:cs typeface="Arial"/>
              </a:rPr>
              <a:t> </a:t>
            </a:r>
            <a:r>
              <a:rPr lang="en-US" sz="2800" b="1" dirty="0" err="1">
                <a:latin typeface="Arial"/>
                <a:ea typeface="+mj-ea"/>
                <a:cs typeface="Arial"/>
              </a:rPr>
              <a:t>Наталія</a:t>
            </a:r>
            <a:r>
              <a:rPr lang="en-US" sz="2800" b="1" dirty="0">
                <a:latin typeface="Arial"/>
                <a:ea typeface="+mj-ea"/>
                <a:cs typeface="Arial"/>
              </a:rPr>
              <a:t> </a:t>
            </a:r>
            <a:r>
              <a:rPr lang="en-US" sz="2800" b="1" dirty="0" err="1">
                <a:latin typeface="Arial"/>
                <a:ea typeface="+mj-ea"/>
                <a:cs typeface="Arial"/>
              </a:rPr>
              <a:t>Олександрівна</a:t>
            </a:r>
            <a:r>
              <a:rPr lang="en-US" sz="2800" b="1" dirty="0">
                <a:latin typeface="Arial"/>
                <a:ea typeface="+mj-ea"/>
                <a:cs typeface="Arial"/>
              </a:rPr>
              <a:t>,</a:t>
            </a:r>
            <a:r>
              <a:rPr lang="en-US" sz="2800" dirty="0">
                <a:latin typeface="Arial"/>
                <a:ea typeface="+mj-ea"/>
                <a:cs typeface="Arial"/>
              </a:rPr>
              <a:t> </a:t>
            </a:r>
            <a:r>
              <a:rPr lang="en-US" sz="2800" dirty="0" err="1">
                <a:latin typeface="Arial"/>
                <a:ea typeface="+mj-ea"/>
                <a:cs typeface="Arial"/>
              </a:rPr>
              <a:t>вчитель</a:t>
            </a:r>
            <a:r>
              <a:rPr lang="en-US" sz="2800" dirty="0">
                <a:latin typeface="Arial"/>
                <a:ea typeface="+mj-ea"/>
                <a:cs typeface="Arial"/>
              </a:rPr>
              <a:t> </a:t>
            </a:r>
            <a:r>
              <a:rPr lang="en-US" sz="2800" dirty="0" err="1">
                <a:latin typeface="Arial"/>
                <a:ea typeface="+mj-ea"/>
                <a:cs typeface="Arial"/>
              </a:rPr>
              <a:t>Луцьк</a:t>
            </a:r>
            <a:r>
              <a:rPr lang="uk" sz="2800" dirty="0">
                <a:latin typeface="Arial"/>
                <a:ea typeface="+mj-ea"/>
                <a:cs typeface="Arial"/>
              </a:rPr>
              <a:t>ого</a:t>
            </a:r>
            <a:r>
              <a:rPr lang="en-US" sz="2800" dirty="0">
                <a:latin typeface="Arial"/>
                <a:ea typeface="+mj-ea"/>
                <a:cs typeface="Arial"/>
              </a:rPr>
              <a:t> </a:t>
            </a:r>
            <a:r>
              <a:rPr lang="en-US" sz="2800" dirty="0" err="1">
                <a:latin typeface="Arial"/>
                <a:ea typeface="+mj-ea"/>
                <a:cs typeface="Arial"/>
              </a:rPr>
              <a:t>ліце</a:t>
            </a:r>
            <a:r>
              <a:rPr lang="uk" sz="2800" dirty="0">
                <a:latin typeface="Arial"/>
                <a:ea typeface="+mj-ea"/>
                <a:cs typeface="Arial"/>
              </a:rPr>
              <a:t>ю № </a:t>
            </a:r>
            <a:r>
              <a:rPr lang="en-US" sz="2800" dirty="0">
                <a:latin typeface="Arial"/>
                <a:ea typeface="+mj-ea"/>
                <a:cs typeface="Arial"/>
              </a:rPr>
              <a:t>26 </a:t>
            </a:r>
            <a:r>
              <a:rPr lang="en-US" sz="2800" dirty="0" err="1">
                <a:latin typeface="Arial"/>
                <a:ea typeface="+mj-ea"/>
                <a:cs typeface="Arial"/>
              </a:rPr>
              <a:t>Луцької</a:t>
            </a:r>
            <a:r>
              <a:rPr lang="en-US" sz="2800" dirty="0">
                <a:latin typeface="Arial"/>
                <a:ea typeface="+mj-ea"/>
                <a:cs typeface="Arial"/>
              </a:rPr>
              <a:t> </a:t>
            </a:r>
            <a:r>
              <a:rPr lang="en-US" sz="2800" dirty="0" err="1">
                <a:latin typeface="Arial"/>
                <a:ea typeface="+mj-ea"/>
                <a:cs typeface="Arial"/>
              </a:rPr>
              <a:t>міської</a:t>
            </a:r>
            <a:r>
              <a:rPr lang="en-US" sz="2800" dirty="0">
                <a:latin typeface="Arial"/>
                <a:ea typeface="+mj-ea"/>
                <a:cs typeface="Arial"/>
              </a:rPr>
              <a:t> </a:t>
            </a:r>
            <a:r>
              <a:rPr lang="en-US" sz="2800" dirty="0" err="1">
                <a:latin typeface="Arial"/>
                <a:ea typeface="+mj-ea"/>
                <a:cs typeface="Arial"/>
              </a:rPr>
              <a:t>ради</a:t>
            </a:r>
            <a:endParaRPr lang="en-US" sz="2800" dirty="0">
              <a:latin typeface="Arial"/>
              <a:ea typeface="+mj-ea"/>
              <a:cs typeface="Arial"/>
            </a:endParaRPr>
          </a:p>
          <a:p>
            <a:pPr marL="285750" indent="-285750" algn="ctr">
              <a:buFont typeface="Arial"/>
              <a:buChar char="•"/>
            </a:pPr>
            <a:endParaRPr lang="en-US" sz="2800" dirty="0">
              <a:latin typeface="Arial"/>
              <a:ea typeface="+mj-ea"/>
              <a:cs typeface="Arial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600" b="1" dirty="0">
              <a:latin typeface="+mj-lt"/>
              <a:ea typeface="+mj-ea"/>
              <a:cs typeface="Calibri Light" panose="020F0302020204030204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600" b="1" dirty="0">
              <a:latin typeface="+mj-lt"/>
              <a:ea typeface="+mj-ea"/>
              <a:cs typeface="Calibri Light" panose="020F0302020204030204"/>
            </a:endParaRPr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11" descr="Зображення, що містить текст&#10;&#10;Опис створено автоматично">
            <a:extLst>
              <a:ext uri="{FF2B5EF4-FFF2-40B4-BE49-F238E27FC236}">
                <a16:creationId xmlns:a16="http://schemas.microsoft.com/office/drawing/2014/main" id="{934A091E-B906-7EDE-4C5A-62568013F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6" y="334566"/>
            <a:ext cx="4100921" cy="1133275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62585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65EB75E-017E-DC7C-97F1-538188197C50}"/>
              </a:ext>
            </a:extLst>
          </p:cNvPr>
          <p:cNvSpPr/>
          <p:nvPr/>
        </p:nvSpPr>
        <p:spPr>
          <a:xfrm>
            <a:off x="10982823" y="567967"/>
            <a:ext cx="1190171" cy="5457372"/>
          </a:xfrm>
          <a:prstGeom prst="rect">
            <a:avLst/>
          </a:prstGeom>
          <a:solidFill>
            <a:srgbClr val="8FAADC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4E3F750-DA44-9B52-3DD3-658489BA3360}"/>
              </a:ext>
            </a:extLst>
          </p:cNvPr>
          <p:cNvSpPr/>
          <p:nvPr/>
        </p:nvSpPr>
        <p:spPr>
          <a:xfrm>
            <a:off x="4773478" y="697831"/>
            <a:ext cx="6210206" cy="49690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800" b="1" dirty="0" err="1">
                <a:solidFill>
                  <a:schemeClr val="tx1"/>
                </a:solidFill>
                <a:effectLst/>
                <a:latin typeface="Century Gothic"/>
              </a:rPr>
              <a:t>Сачанюк</a:t>
            </a:r>
            <a:r>
              <a:rPr lang="ru-RU" sz="2800" b="1" dirty="0">
                <a:solidFill>
                  <a:schemeClr val="tx1"/>
                </a:solidFill>
                <a:effectLst/>
                <a:latin typeface="Century Gothic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effectLst/>
                <a:latin typeface="Century Gothic"/>
              </a:rPr>
              <a:t>Анастасія</a:t>
            </a:r>
            <a:r>
              <a:rPr lang="ru-RU" sz="2800" b="1" dirty="0">
                <a:solidFill>
                  <a:schemeClr val="tx1"/>
                </a:solidFill>
                <a:latin typeface="Century Gothic"/>
              </a:rPr>
              <a:t>, </a:t>
            </a:r>
            <a:endParaRPr lang="ru-RU" sz="2800" b="1" dirty="0"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ru-RU" sz="2000" dirty="0" err="1">
                <a:solidFill>
                  <a:schemeClr val="tx1"/>
                </a:solidFill>
                <a:latin typeface="Century Gothic"/>
              </a:rPr>
              <a:t>у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чениця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11 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класу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КІВЕРЦІВСЬКОГО ЛІЦЕЮ № 2 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ЛУЦЬКОГО РАЙОНУ ВОЛИНСЬКОЇ ОБЛАСТІ</a:t>
            </a:r>
            <a:endParaRPr lang="ru-RU" sz="2000" dirty="0">
              <a:solidFill>
                <a:schemeClr val="tx1"/>
              </a:solidFill>
              <a:latin typeface="Century Gothic"/>
            </a:endParaRPr>
          </a:p>
          <a:p>
            <a:pPr algn="ctr"/>
            <a:endParaRPr lang="ru-RU" sz="2000" dirty="0"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endParaRPr lang="ru-RU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effectLst/>
                <a:latin typeface="Century Gothic"/>
              </a:rPr>
              <a:t>ВОЛОДАРКА ГРАН-ПРІ </a:t>
            </a:r>
            <a:r>
              <a:rPr lang="ru-RU" sz="2000" b="1" dirty="0" err="1">
                <a:solidFill>
                  <a:schemeClr val="tx1"/>
                </a:solidFill>
                <a:effectLst/>
                <a:latin typeface="Century Gothic"/>
              </a:rPr>
              <a:t>Міжнародного</a:t>
            </a:r>
            <a:r>
              <a:rPr lang="ru-RU" sz="2000" b="1" dirty="0">
                <a:solidFill>
                  <a:schemeClr val="tx1"/>
                </a:solidFill>
                <a:effectLst/>
                <a:latin typeface="Century Gothic"/>
              </a:rPr>
              <a:t> фестивалю </a:t>
            </a:r>
            <a:r>
              <a:rPr lang="ru-RU" sz="2000" b="1" dirty="0" err="1">
                <a:solidFill>
                  <a:schemeClr val="tx1"/>
                </a:solidFill>
                <a:effectLst/>
                <a:latin typeface="Century Gothic"/>
              </a:rPr>
              <a:t>інженерних</a:t>
            </a:r>
            <a:r>
              <a:rPr lang="ru-RU" sz="2000" b="1" dirty="0">
                <a:solidFill>
                  <a:schemeClr val="tx1"/>
                </a:solidFill>
                <a:effectLst/>
                <a:latin typeface="Century Gothic"/>
              </a:rPr>
              <a:t> наук і </a:t>
            </a:r>
            <a:r>
              <a:rPr lang="ru-RU" sz="2000" b="1" dirty="0" err="1">
                <a:solidFill>
                  <a:schemeClr val="tx1"/>
                </a:solidFill>
                <a:effectLst/>
                <a:latin typeface="Century Gothic"/>
              </a:rPr>
              <a:t>технологій</a:t>
            </a:r>
            <a:r>
              <a:rPr lang="ru-RU" sz="2000" b="1" dirty="0">
                <a:solidFill>
                  <a:schemeClr val="tx1"/>
                </a:solidFill>
                <a:latin typeface="Century Gothic"/>
              </a:rPr>
              <a:t> 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effectLst/>
                <a:latin typeface="Century Gothic"/>
              </a:rPr>
              <a:t>"І-</a:t>
            </a:r>
            <a:r>
              <a:rPr lang="en-US" sz="2000" b="1" dirty="0">
                <a:solidFill>
                  <a:schemeClr val="tx1"/>
                </a:solidFill>
                <a:effectLst/>
                <a:latin typeface="Century Gothic"/>
              </a:rPr>
              <a:t>FEST" (</a:t>
            </a:r>
            <a:r>
              <a:rPr lang="ru-RU" sz="2000" b="1" dirty="0" err="1">
                <a:solidFill>
                  <a:schemeClr val="tx1"/>
                </a:solidFill>
                <a:effectLst/>
                <a:latin typeface="Century Gothic"/>
              </a:rPr>
              <a:t>Туніс</a:t>
            </a:r>
            <a:r>
              <a:rPr lang="ru-RU" sz="2000" b="1" dirty="0">
                <a:solidFill>
                  <a:schemeClr val="tx1"/>
                </a:solidFill>
                <a:effectLst/>
                <a:latin typeface="Century Gothic"/>
              </a:rPr>
              <a:t>)</a:t>
            </a:r>
          </a:p>
          <a:p>
            <a:pPr algn="ctr"/>
            <a:endParaRPr lang="ru-RU" sz="2000" b="1" dirty="0">
              <a:solidFill>
                <a:schemeClr val="tx1"/>
              </a:solidFill>
              <a:latin typeface="Century Gothic"/>
            </a:endParaRPr>
          </a:p>
          <a:p>
            <a:pPr algn="ctr"/>
            <a:endParaRPr lang="ru-RU" sz="2000" b="1" dirty="0">
              <a:solidFill>
                <a:schemeClr val="tx1"/>
              </a:solidFill>
              <a:latin typeface="Century Gothic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Century Gothic"/>
              </a:rPr>
              <a:t>КЕРІВНИК - </a:t>
            </a:r>
            <a:r>
              <a:rPr lang="uk" b="1" dirty="0" err="1">
                <a:solidFill>
                  <a:schemeClr val="tx1"/>
                </a:solidFill>
                <a:latin typeface="Arial"/>
                <a:cs typeface="Arial"/>
              </a:rPr>
              <a:t>Тимчій</a:t>
            </a:r>
            <a:r>
              <a:rPr lang="uk" b="1" dirty="0">
                <a:solidFill>
                  <a:schemeClr val="tx1"/>
                </a:solidFill>
                <a:latin typeface="Arial"/>
                <a:cs typeface="Arial"/>
              </a:rPr>
              <a:t> Анна Олегівна,</a:t>
            </a:r>
            <a:r>
              <a:rPr lang="uk" dirty="0">
                <a:solidFill>
                  <a:schemeClr val="tx1"/>
                </a:solidFill>
                <a:latin typeface="Arial"/>
                <a:cs typeface="Arial"/>
              </a:rPr>
              <a:t> керівник секції біології заочної школи Волинської обласної МАН</a:t>
            </a:r>
            <a:endParaRPr lang="ru-RU" b="1" dirty="0">
              <a:solidFill>
                <a:schemeClr val="tx1"/>
              </a:solidFill>
              <a:latin typeface="Century Gothic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D68675-A052-88AD-794D-EF3D3996B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294" y="782052"/>
            <a:ext cx="3713604" cy="496961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405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CAE3026-1B27-3214-BFE7-B6490A8A0752}"/>
              </a:ext>
            </a:extLst>
          </p:cNvPr>
          <p:cNvSpPr/>
          <p:nvPr/>
        </p:nvSpPr>
        <p:spPr>
          <a:xfrm>
            <a:off x="1375530" y="531888"/>
            <a:ext cx="9287933" cy="3539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UA" sz="4400" dirty="0" err="1">
                <a:solidFill>
                  <a:schemeClr val="tx1"/>
                </a:solidFill>
                <a:latin typeface="Century Gothic"/>
              </a:rPr>
              <a:t>ВСЕУКраїнські</a:t>
            </a:r>
            <a:r>
              <a:rPr lang="ru-UA" sz="4400" dirty="0">
                <a:solidFill>
                  <a:schemeClr val="tx1"/>
                </a:solidFill>
                <a:latin typeface="Century Gothic"/>
              </a:rPr>
              <a:t> </a:t>
            </a:r>
            <a:r>
              <a:rPr lang="ru-UA" sz="4400" dirty="0" err="1">
                <a:solidFill>
                  <a:schemeClr val="tx1"/>
                </a:solidFill>
                <a:latin typeface="Century Gothic"/>
              </a:rPr>
              <a:t>турніри</a:t>
            </a:r>
            <a:r>
              <a:rPr lang="ru-UA" sz="4400" dirty="0">
                <a:solidFill>
                  <a:schemeClr val="tx1"/>
                </a:solidFill>
                <a:latin typeface="Century Gothic"/>
              </a:rPr>
              <a:t> </a:t>
            </a:r>
            <a:r>
              <a:rPr lang="ru-UA" sz="4400" dirty="0" err="1">
                <a:solidFill>
                  <a:schemeClr val="tx1"/>
                </a:solidFill>
                <a:latin typeface="Century Gothic"/>
              </a:rPr>
              <a:t>юних</a:t>
            </a:r>
            <a:r>
              <a:rPr lang="ru-UA" sz="4400" dirty="0">
                <a:solidFill>
                  <a:schemeClr val="tx1"/>
                </a:solidFill>
                <a:latin typeface="Century Gothic"/>
              </a:rPr>
              <a:t> </a:t>
            </a:r>
            <a:r>
              <a:rPr lang="ru-UA" sz="4400">
                <a:solidFill>
                  <a:schemeClr val="tx1"/>
                </a:solidFill>
                <a:latin typeface="Century Gothic"/>
              </a:rPr>
              <a:t>науковців</a:t>
            </a:r>
            <a:endParaRPr lang="ru-UA" sz="44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рямоугольный треугольник 2">
            <a:extLst>
              <a:ext uri="{FF2B5EF4-FFF2-40B4-BE49-F238E27FC236}">
                <a16:creationId xmlns:a16="http://schemas.microsoft.com/office/drawing/2014/main" id="{ADC77268-7F05-89E1-39DE-436A7C80A116}"/>
              </a:ext>
            </a:extLst>
          </p:cNvPr>
          <p:cNvSpPr/>
          <p:nvPr/>
        </p:nvSpPr>
        <p:spPr>
          <a:xfrm>
            <a:off x="0" y="4792133"/>
            <a:ext cx="2336800" cy="2065867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ый треугольник 3">
            <a:extLst>
              <a:ext uri="{FF2B5EF4-FFF2-40B4-BE49-F238E27FC236}">
                <a16:creationId xmlns:a16="http://schemas.microsoft.com/office/drawing/2014/main" id="{61569599-02F3-DD99-6AE5-A937FEC1A45A}"/>
              </a:ext>
            </a:extLst>
          </p:cNvPr>
          <p:cNvSpPr/>
          <p:nvPr/>
        </p:nvSpPr>
        <p:spPr>
          <a:xfrm rot="10800000">
            <a:off x="9855200" y="0"/>
            <a:ext cx="2336800" cy="2065867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" name="Рисунок 5" descr="Зображення, що містить особа, у приміщенні, група, люди&#10;&#10;Опис створено автоматично">
            <a:extLst>
              <a:ext uri="{FF2B5EF4-FFF2-40B4-BE49-F238E27FC236}">
                <a16:creationId xmlns:a16="http://schemas.microsoft.com/office/drawing/2014/main" id="{0C62BB57-8DDF-A777-E3F2-D90E95451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249" y="3510575"/>
            <a:ext cx="4171950" cy="2971936"/>
          </a:xfrm>
          <a:prstGeom prst="rect">
            <a:avLst/>
          </a:prstGeom>
        </p:spPr>
      </p:pic>
      <p:pic>
        <p:nvPicPr>
          <p:cNvPr id="6" name="Рисунок 6" descr="Зображення, що містить текст, у приміщенні, особа, стіл&#10;&#10;Опис створено автоматично">
            <a:extLst>
              <a:ext uri="{FF2B5EF4-FFF2-40B4-BE49-F238E27FC236}">
                <a16:creationId xmlns:a16="http://schemas.microsoft.com/office/drawing/2014/main" id="{3A0F8441-D144-D607-2574-1E835BDB0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649" y="3144043"/>
            <a:ext cx="4171950" cy="342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639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CAE3026-1B27-3214-BFE7-B6490A8A0752}"/>
              </a:ext>
            </a:extLst>
          </p:cNvPr>
          <p:cNvSpPr/>
          <p:nvPr/>
        </p:nvSpPr>
        <p:spPr>
          <a:xfrm>
            <a:off x="627138" y="2926746"/>
            <a:ext cx="10920789" cy="1307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uk-UA" sz="4400" dirty="0">
                <a:solidFill>
                  <a:schemeClr val="tx1"/>
                </a:solidFill>
                <a:latin typeface="Century Gothic"/>
              </a:rPr>
              <a:t>              </a:t>
            </a:r>
            <a:r>
              <a:rPr lang="ru-UA" sz="4400" dirty="0" err="1">
                <a:solidFill>
                  <a:schemeClr val="tx1"/>
                </a:solidFill>
                <a:latin typeface="Century Gothic"/>
              </a:rPr>
              <a:t>Всеукраїнський</a:t>
            </a:r>
            <a:r>
              <a:rPr lang="ru-UA" sz="4400" dirty="0">
                <a:solidFill>
                  <a:schemeClr val="tx1"/>
                </a:solidFill>
                <a:latin typeface="Century Gothic"/>
              </a:rPr>
              <a:t> </a:t>
            </a:r>
            <a:endParaRPr lang="uk-UA" sz="4400" dirty="0">
              <a:solidFill>
                <a:schemeClr val="tx1"/>
              </a:solidFill>
              <a:latin typeface="Century Gothic"/>
            </a:endParaRPr>
          </a:p>
          <a:p>
            <a:pPr algn="ctr"/>
            <a:r>
              <a:rPr lang="uk-UA" sz="4400" dirty="0">
                <a:solidFill>
                  <a:schemeClr val="tx1"/>
                </a:solidFill>
                <a:latin typeface="Century Gothic"/>
              </a:rPr>
              <a:t>              </a:t>
            </a:r>
            <a:r>
              <a:rPr lang="ru-UA" sz="4400" dirty="0" err="1">
                <a:solidFill>
                  <a:schemeClr val="tx1"/>
                </a:solidFill>
                <a:latin typeface="Century Gothic"/>
              </a:rPr>
              <a:t>турнір</a:t>
            </a:r>
            <a:r>
              <a:rPr lang="ru-UA" sz="4400" dirty="0">
                <a:solidFill>
                  <a:schemeClr val="tx1"/>
                </a:solidFill>
                <a:latin typeface="Century Gothic"/>
              </a:rPr>
              <a:t> юних </a:t>
            </a:r>
            <a:r>
              <a:rPr lang="ru-UA" sz="4400" dirty="0" err="1">
                <a:solidFill>
                  <a:schemeClr val="tx1"/>
                </a:solidFill>
                <a:latin typeface="Century Gothic"/>
              </a:rPr>
              <a:t>інформатиків</a:t>
            </a:r>
            <a:endParaRPr lang="uk-UA" sz="4400" dirty="0">
              <a:solidFill>
                <a:schemeClr val="tx1"/>
              </a:solidFill>
              <a:latin typeface="Century Gothic"/>
            </a:endParaRPr>
          </a:p>
          <a:p>
            <a:pPr algn="ctr"/>
            <a:r>
              <a:rPr lang="ru-UA" sz="4400" dirty="0">
                <a:solidFill>
                  <a:schemeClr val="tx1"/>
                </a:solidFill>
                <a:latin typeface="Century Gothic"/>
              </a:rPr>
              <a:t>ІІІ </a:t>
            </a:r>
            <a:r>
              <a:rPr lang="ru-UA" sz="4400" dirty="0" err="1">
                <a:solidFill>
                  <a:schemeClr val="tx1"/>
                </a:solidFill>
                <a:latin typeface="Century Gothic"/>
              </a:rPr>
              <a:t>місце</a:t>
            </a:r>
            <a:endParaRPr lang="ru-UA" sz="4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Bookman Old Style"/>
              </a:rPr>
              <a:t>Нововолинський</a:t>
            </a:r>
            <a:r>
              <a:rPr lang="en-US" sz="3200" dirty="0">
                <a:solidFill>
                  <a:schemeClr val="tx1"/>
                </a:solidFill>
                <a:latin typeface="Bookman Old Style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Bookman Old Style"/>
              </a:rPr>
              <a:t>ліцей</a:t>
            </a:r>
            <a:r>
              <a:rPr lang="en-US" sz="3200" dirty="0">
                <a:solidFill>
                  <a:schemeClr val="tx1"/>
                </a:solidFill>
                <a:latin typeface="Bookman Old Style"/>
              </a:rPr>
              <a:t> №8 </a:t>
            </a:r>
            <a:endParaRPr lang="ru-UA" sz="3200" dirty="0">
              <a:solidFill>
                <a:schemeClr val="tx1"/>
              </a:solidFill>
              <a:latin typeface="Calibri" panose="020F0502020204030204"/>
              <a:cs typeface="Calibri"/>
            </a:endParaRP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Bookman Old Style"/>
              </a:rPr>
              <a:t>Нововолинської</a:t>
            </a:r>
            <a:r>
              <a:rPr lang="en-US" sz="3200" dirty="0">
                <a:solidFill>
                  <a:schemeClr val="tx1"/>
                </a:solidFill>
                <a:latin typeface="Bookman Old Style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Bookman Old Style"/>
              </a:rPr>
              <a:t>міської</a:t>
            </a:r>
            <a:r>
              <a:rPr lang="en-US" sz="3200" dirty="0">
                <a:solidFill>
                  <a:schemeClr val="tx1"/>
                </a:solidFill>
                <a:latin typeface="Bookman Old Style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Bookman Old Style"/>
              </a:rPr>
              <a:t>ради</a:t>
            </a:r>
            <a:r>
              <a:rPr lang="en-US" sz="3200" dirty="0">
                <a:solidFill>
                  <a:schemeClr val="tx1"/>
                </a:solidFill>
                <a:latin typeface="Bookman Old Style"/>
              </a:rPr>
              <a:t> Волинської </a:t>
            </a:r>
            <a:r>
              <a:rPr lang="en-US" sz="3200" dirty="0" err="1">
                <a:solidFill>
                  <a:schemeClr val="tx1"/>
                </a:solidFill>
                <a:latin typeface="Bookman Old Style"/>
              </a:rPr>
              <a:t>області</a:t>
            </a:r>
            <a:endParaRPr lang="ru-UA" sz="3200" dirty="0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en-US" sz="2400" b="1" i="1" dirty="0" err="1">
                <a:solidFill>
                  <a:srgbClr val="040606"/>
                </a:solidFill>
                <a:ea typeface="+mn-lt"/>
                <a:cs typeface="+mn-lt"/>
              </a:rPr>
              <a:t>учні</a:t>
            </a:r>
            <a:r>
              <a:rPr lang="en-US" sz="2400" b="1" i="1" dirty="0">
                <a:solidFill>
                  <a:srgbClr val="040606"/>
                </a:solidFill>
                <a:ea typeface="+mn-lt"/>
                <a:cs typeface="+mn-lt"/>
              </a:rPr>
              <a:t> 11 </a:t>
            </a:r>
            <a:r>
              <a:rPr lang="en-US" sz="2400" b="1" i="1" dirty="0" err="1">
                <a:solidFill>
                  <a:srgbClr val="040606"/>
                </a:solidFill>
                <a:ea typeface="+mn-lt"/>
                <a:cs typeface="+mn-lt"/>
              </a:rPr>
              <a:t>класу</a:t>
            </a:r>
            <a:r>
              <a:rPr lang="en-US" sz="2400" b="1" i="1" dirty="0">
                <a:solidFill>
                  <a:srgbClr val="040606"/>
                </a:solidFill>
                <a:ea typeface="+mn-lt"/>
                <a:cs typeface="+mn-lt"/>
              </a:rPr>
              <a:t>:</a:t>
            </a:r>
            <a:endParaRPr lang="ru-UA" sz="2400" b="1" dirty="0">
              <a:cs typeface="Calibri"/>
            </a:endParaRPr>
          </a:p>
          <a:p>
            <a:pPr algn="ctr"/>
            <a:r>
              <a:rPr lang="en-US" sz="3200" b="1" dirty="0" err="1">
                <a:solidFill>
                  <a:srgbClr val="040606"/>
                </a:solidFill>
                <a:ea typeface="+mn-lt"/>
                <a:cs typeface="+mn-lt"/>
              </a:rPr>
              <a:t>Петров</a:t>
            </a:r>
            <a:r>
              <a:rPr lang="en-US" sz="3200" b="1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3200" b="1" dirty="0" err="1">
                <a:solidFill>
                  <a:srgbClr val="040606"/>
                </a:solidFill>
                <a:ea typeface="+mn-lt"/>
                <a:cs typeface="+mn-lt"/>
              </a:rPr>
              <a:t>Денис</a:t>
            </a:r>
            <a:r>
              <a:rPr lang="en-US" sz="3200" b="1" dirty="0">
                <a:solidFill>
                  <a:srgbClr val="040606"/>
                </a:solidFill>
                <a:ea typeface="+mn-lt"/>
                <a:cs typeface="+mn-lt"/>
              </a:rPr>
              <a:t>, </a:t>
            </a:r>
            <a:r>
              <a:rPr lang="en-US" sz="3200" b="1" dirty="0" err="1">
                <a:solidFill>
                  <a:srgbClr val="040606"/>
                </a:solidFill>
                <a:ea typeface="+mn-lt"/>
                <a:cs typeface="+mn-lt"/>
              </a:rPr>
              <a:t>Осадчук</a:t>
            </a:r>
            <a:r>
              <a:rPr lang="en-US" sz="3200" b="1" dirty="0">
                <a:solidFill>
                  <a:srgbClr val="040606"/>
                </a:solidFill>
                <a:ea typeface="+mn-lt"/>
                <a:cs typeface="+mn-lt"/>
              </a:rPr>
              <a:t> </a:t>
            </a:r>
            <a:r>
              <a:rPr lang="en-US" sz="3200" b="1" dirty="0" err="1">
                <a:solidFill>
                  <a:srgbClr val="040606"/>
                </a:solidFill>
                <a:ea typeface="+mn-lt"/>
                <a:cs typeface="+mn-lt"/>
              </a:rPr>
              <a:t>Владислав</a:t>
            </a:r>
            <a:r>
              <a:rPr lang="en-US" sz="3200" b="1" dirty="0">
                <a:solidFill>
                  <a:srgbClr val="040606"/>
                </a:solidFill>
                <a:ea typeface="+mn-lt"/>
                <a:cs typeface="+mn-lt"/>
              </a:rPr>
              <a:t>, </a:t>
            </a:r>
            <a:r>
              <a:rPr lang="en-US" sz="3200" b="1" dirty="0" err="1">
                <a:solidFill>
                  <a:srgbClr val="040606"/>
                </a:solidFill>
                <a:ea typeface="+mn-lt"/>
                <a:cs typeface="+mn-lt"/>
              </a:rPr>
              <a:t>Винницький</a:t>
            </a:r>
            <a:r>
              <a:rPr lang="en-US" sz="3200" b="1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3200" b="1" dirty="0" err="1">
                <a:solidFill>
                  <a:srgbClr val="040606"/>
                </a:solidFill>
                <a:ea typeface="+mn-lt"/>
                <a:cs typeface="+mn-lt"/>
              </a:rPr>
              <a:t>Василь</a:t>
            </a:r>
            <a:endParaRPr lang="en-US" sz="3200" b="1" dirty="0">
              <a:solidFill>
                <a:srgbClr val="040606"/>
              </a:solidFill>
              <a:cs typeface="Calibri"/>
            </a:endParaRPr>
          </a:p>
          <a:p>
            <a:pPr algn="ctr"/>
            <a:endParaRPr lang="en-US" sz="2400" b="1" dirty="0">
              <a:solidFill>
                <a:srgbClr val="040606"/>
              </a:solidFill>
              <a:latin typeface="Calibri"/>
              <a:cs typeface="Calibri"/>
            </a:endParaRPr>
          </a:p>
          <a:p>
            <a:pPr algn="just"/>
            <a:r>
              <a:rPr lang="en-US" sz="4400" dirty="0" err="1">
                <a:solidFill>
                  <a:srgbClr val="040606"/>
                </a:solidFill>
                <a:latin typeface="Calibri"/>
                <a:cs typeface="Calibri"/>
              </a:rPr>
              <a:t>Керівники</a:t>
            </a:r>
            <a:r>
              <a:rPr lang="en-US" sz="4400" dirty="0">
                <a:solidFill>
                  <a:srgbClr val="040606"/>
                </a:solidFill>
                <a:latin typeface="Calibri"/>
                <a:cs typeface="Calibri"/>
              </a:rPr>
              <a:t>: </a:t>
            </a:r>
            <a:r>
              <a:rPr lang="en-US" sz="2800" b="1" dirty="0" err="1">
                <a:solidFill>
                  <a:srgbClr val="333333"/>
                </a:solidFill>
                <a:ea typeface="+mn-lt"/>
                <a:cs typeface="+mn-lt"/>
              </a:rPr>
              <a:t>Житнецька</a:t>
            </a:r>
            <a:r>
              <a:rPr lang="en-US" sz="2800" b="1" dirty="0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a typeface="+mn-lt"/>
                <a:cs typeface="+mn-lt"/>
              </a:rPr>
              <a:t>Наталія</a:t>
            </a:r>
            <a:r>
              <a:rPr lang="en-US" sz="2800" b="1" dirty="0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a typeface="+mn-lt"/>
                <a:cs typeface="+mn-lt"/>
              </a:rPr>
              <a:t>Андріївна</a:t>
            </a:r>
            <a:r>
              <a:rPr lang="en-US" sz="2800" b="1" dirty="0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a typeface="+mn-lt"/>
                <a:cs typeface="+mn-lt"/>
              </a:rPr>
              <a:t>та</a:t>
            </a:r>
            <a:r>
              <a:rPr lang="en-US" sz="2800" b="1" dirty="0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a typeface="+mn-lt"/>
                <a:cs typeface="+mn-lt"/>
              </a:rPr>
              <a:t>Ільїна</a:t>
            </a:r>
            <a:r>
              <a:rPr lang="en-US" sz="2800" b="1" dirty="0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a typeface="+mn-lt"/>
                <a:cs typeface="+mn-lt"/>
              </a:rPr>
              <a:t>Тетяна</a:t>
            </a:r>
            <a:r>
              <a:rPr lang="en-US" sz="2800" b="1" dirty="0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a typeface="+mn-lt"/>
                <a:cs typeface="+mn-lt"/>
              </a:rPr>
              <a:t>Володимирівна</a:t>
            </a:r>
            <a:r>
              <a:rPr lang="en-US" sz="2800" b="1" dirty="0">
                <a:solidFill>
                  <a:srgbClr val="333333"/>
                </a:solidFill>
                <a:ea typeface="+mn-lt"/>
                <a:cs typeface="+mn-lt"/>
              </a:rPr>
              <a:t>, </a:t>
            </a:r>
            <a:r>
              <a:rPr lang="en-US" sz="2800" b="1" dirty="0" err="1">
                <a:solidFill>
                  <a:srgbClr val="333333"/>
                </a:solidFill>
                <a:ea typeface="+mn-lt"/>
                <a:cs typeface="+mn-lt"/>
              </a:rPr>
              <a:t>учителі</a:t>
            </a:r>
            <a:r>
              <a:rPr lang="en-US" sz="2800" b="1" dirty="0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a typeface="+mn-lt"/>
                <a:cs typeface="+mn-lt"/>
              </a:rPr>
              <a:t>інформатики</a:t>
            </a:r>
            <a:r>
              <a:rPr lang="en-US" sz="2800" b="1" dirty="0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a typeface="+mn-lt"/>
                <a:cs typeface="+mn-lt"/>
              </a:rPr>
              <a:t>Нововолинського</a:t>
            </a:r>
            <a:r>
              <a:rPr lang="en-US" sz="2800" b="1" dirty="0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a typeface="+mn-lt"/>
                <a:cs typeface="+mn-lt"/>
              </a:rPr>
              <a:t>ліцею</a:t>
            </a:r>
            <a:r>
              <a:rPr lang="en-US" sz="2800" b="1" dirty="0">
                <a:solidFill>
                  <a:srgbClr val="333333"/>
                </a:solidFill>
                <a:ea typeface="+mn-lt"/>
                <a:cs typeface="+mn-lt"/>
              </a:rPr>
              <a:t> №8 </a:t>
            </a:r>
            <a:r>
              <a:rPr lang="en-US" sz="2800" b="1" dirty="0" err="1">
                <a:solidFill>
                  <a:srgbClr val="333333"/>
                </a:solidFill>
                <a:ea typeface="+mn-lt"/>
                <a:cs typeface="+mn-lt"/>
              </a:rPr>
              <a:t>Нововолинської</a:t>
            </a:r>
            <a:r>
              <a:rPr lang="en-US" sz="2800" b="1" dirty="0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a typeface="+mn-lt"/>
                <a:cs typeface="+mn-lt"/>
              </a:rPr>
              <a:t>міської</a:t>
            </a:r>
            <a:r>
              <a:rPr lang="en-US" sz="2800" b="1" dirty="0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a typeface="+mn-lt"/>
                <a:cs typeface="+mn-lt"/>
              </a:rPr>
              <a:t>ради</a:t>
            </a:r>
            <a:r>
              <a:rPr lang="en-US" sz="2800" b="1" dirty="0">
                <a:solidFill>
                  <a:srgbClr val="333333"/>
                </a:solidFill>
                <a:ea typeface="+mn-lt"/>
                <a:cs typeface="+mn-lt"/>
              </a:rPr>
              <a:t> Волинської </a:t>
            </a:r>
            <a:r>
              <a:rPr lang="en-US" sz="2800" b="1" dirty="0" err="1">
                <a:solidFill>
                  <a:srgbClr val="333333"/>
                </a:solidFill>
                <a:ea typeface="+mn-lt"/>
                <a:cs typeface="+mn-lt"/>
              </a:rPr>
              <a:t>області</a:t>
            </a:r>
            <a:endParaRPr lang="en-US" sz="2800" b="1" dirty="0">
              <a:solidFill>
                <a:srgbClr val="040606"/>
              </a:solidFill>
              <a:latin typeface="Calibri"/>
              <a:cs typeface="Calibri"/>
            </a:endParaRPr>
          </a:p>
          <a:p>
            <a:pPr algn="just"/>
            <a:endParaRPr lang="ru-UA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Прямоугольный треугольник 3">
            <a:extLst>
              <a:ext uri="{FF2B5EF4-FFF2-40B4-BE49-F238E27FC236}">
                <a16:creationId xmlns:a16="http://schemas.microsoft.com/office/drawing/2014/main" id="{61569599-02F3-DD99-6AE5-A937FEC1A45A}"/>
              </a:ext>
            </a:extLst>
          </p:cNvPr>
          <p:cNvSpPr/>
          <p:nvPr/>
        </p:nvSpPr>
        <p:spPr>
          <a:xfrm rot="10800000">
            <a:off x="9855200" y="0"/>
            <a:ext cx="2336800" cy="2065867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EB288D-C8C8-4715-AA66-474ED61CC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38" y="562684"/>
            <a:ext cx="27146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214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CAE3026-1B27-3214-BFE7-B6490A8A0752}"/>
              </a:ext>
            </a:extLst>
          </p:cNvPr>
          <p:cNvSpPr/>
          <p:nvPr/>
        </p:nvSpPr>
        <p:spPr>
          <a:xfrm>
            <a:off x="627138" y="2627388"/>
            <a:ext cx="10920789" cy="1307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UA" sz="4000" dirty="0">
                <a:solidFill>
                  <a:schemeClr val="tx1"/>
                </a:solidFill>
                <a:latin typeface="Century Gothic"/>
              </a:rPr>
              <a:t> </a:t>
            </a:r>
            <a:r>
              <a:rPr lang="uk-UA" sz="4000" dirty="0">
                <a:solidFill>
                  <a:schemeClr val="tx1"/>
                </a:solidFill>
                <a:latin typeface="Century Gothic"/>
              </a:rPr>
              <a:t>  </a:t>
            </a:r>
            <a:r>
              <a:rPr lang="uk-UA" sz="4000" dirty="0">
                <a:solidFill>
                  <a:schemeClr val="tx1"/>
                </a:solidFill>
                <a:latin typeface="Bookman Old Style"/>
              </a:rPr>
              <a:t>Всеукраїнський турнір юних            </a:t>
            </a:r>
          </a:p>
          <a:p>
            <a:pPr algn="ctr"/>
            <a:r>
              <a:rPr lang="uk-UA" sz="4000" dirty="0">
                <a:solidFill>
                  <a:schemeClr val="tx1"/>
                </a:solidFill>
                <a:latin typeface="Bookman Old Style"/>
              </a:rPr>
              <a:t>       винахідників і раціоналізаторів</a:t>
            </a:r>
            <a:endParaRPr lang="uk-UA" sz="4000" dirty="0">
              <a:solidFill>
                <a:schemeClr val="tx1"/>
              </a:solidFill>
              <a:latin typeface="Century Gothic"/>
            </a:endParaRPr>
          </a:p>
          <a:p>
            <a:pPr algn="ctr"/>
            <a:r>
              <a:rPr lang="ru-UA" sz="4000" dirty="0">
                <a:solidFill>
                  <a:schemeClr val="tx1"/>
                </a:solidFill>
                <a:latin typeface="Century Gothic"/>
              </a:rPr>
              <a:t>ІІІ </a:t>
            </a:r>
            <a:r>
              <a:rPr lang="ru-UA" sz="4000" dirty="0" err="1">
                <a:solidFill>
                  <a:schemeClr val="tx1"/>
                </a:solidFill>
                <a:latin typeface="Century Gothic"/>
              </a:rPr>
              <a:t>місце</a:t>
            </a:r>
            <a:endParaRPr lang="ru-UA" sz="4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Bookman Old Style"/>
              </a:rPr>
              <a:t>Нововолинський</a:t>
            </a:r>
            <a:r>
              <a:rPr lang="en-US" sz="3200" dirty="0">
                <a:solidFill>
                  <a:schemeClr val="tx1"/>
                </a:solidFill>
                <a:latin typeface="Bookman Old Style"/>
              </a:rPr>
              <a:t> </a:t>
            </a:r>
            <a:r>
              <a:rPr lang="en-US" sz="3200" dirty="0" err="1">
                <a:solidFill>
                  <a:schemeClr val="tx1"/>
                </a:solidFill>
                <a:latin typeface="Bookman Old Style"/>
              </a:rPr>
              <a:t>науковий</a:t>
            </a:r>
            <a:r>
              <a:rPr lang="en-US" sz="3200" dirty="0">
                <a:solidFill>
                  <a:schemeClr val="tx1"/>
                </a:solidFill>
                <a:latin typeface="Bookman Old Style"/>
              </a:rPr>
              <a:t>  </a:t>
            </a:r>
            <a:r>
              <a:rPr lang="en-US" sz="3200" dirty="0" err="1">
                <a:solidFill>
                  <a:schemeClr val="tx1"/>
                </a:solidFill>
                <a:latin typeface="Bookman Old Style"/>
              </a:rPr>
              <a:t>ліцей</a:t>
            </a:r>
            <a:r>
              <a:rPr lang="en-US" sz="3200" dirty="0">
                <a:solidFill>
                  <a:schemeClr val="tx1"/>
                </a:solidFill>
                <a:latin typeface="Bookman Old Style"/>
              </a:rPr>
              <a:t>  </a:t>
            </a:r>
            <a:endParaRPr lang="ru-UA" sz="3200" dirty="0">
              <a:solidFill>
                <a:schemeClr val="tx1"/>
              </a:solidFill>
              <a:latin typeface="Calibri" panose="020F0502020204030204"/>
              <a:cs typeface="Calibri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Bookman Old Style"/>
              </a:rPr>
              <a:t> Волинської </a:t>
            </a:r>
            <a:r>
              <a:rPr lang="en-US" sz="3200" dirty="0" err="1">
                <a:solidFill>
                  <a:schemeClr val="tx1"/>
                </a:solidFill>
                <a:latin typeface="Bookman Old Style"/>
              </a:rPr>
              <a:t>обласної</a:t>
            </a:r>
            <a:r>
              <a:rPr lang="en-US" sz="3200" dirty="0">
                <a:solidFill>
                  <a:schemeClr val="tx1"/>
                </a:solidFill>
                <a:latin typeface="Bookman Old Style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Bookman Old Style"/>
              </a:rPr>
              <a:t>ради</a:t>
            </a:r>
            <a:endParaRPr lang="ru-UA" sz="3200" dirty="0" err="1">
              <a:solidFill>
                <a:schemeClr val="tx1"/>
              </a:solidFill>
              <a:cs typeface="Calibri"/>
            </a:endParaRPr>
          </a:p>
          <a:p>
            <a:pPr algn="ctr"/>
            <a:endParaRPr lang="uk-UA" sz="2400" b="1" i="1" dirty="0">
              <a:solidFill>
                <a:srgbClr val="040606"/>
              </a:solidFill>
              <a:ea typeface="+mn-lt"/>
              <a:cs typeface="+mn-lt"/>
            </a:endParaRPr>
          </a:p>
          <a:p>
            <a:pPr algn="ctr"/>
            <a:r>
              <a:rPr lang="en-US" sz="2400" b="1" i="1" dirty="0" err="1">
                <a:solidFill>
                  <a:srgbClr val="040606"/>
                </a:solidFill>
                <a:ea typeface="+mn-lt"/>
                <a:cs typeface="+mn-lt"/>
              </a:rPr>
              <a:t>учні</a:t>
            </a:r>
            <a:r>
              <a:rPr lang="en-US" sz="2400" b="1" i="1" dirty="0">
                <a:solidFill>
                  <a:srgbClr val="040606"/>
                </a:solidFill>
                <a:ea typeface="+mn-lt"/>
                <a:cs typeface="+mn-lt"/>
              </a:rPr>
              <a:t>: </a:t>
            </a:r>
            <a:r>
              <a:rPr lang="en-US" sz="3200" b="1" dirty="0" err="1">
                <a:solidFill>
                  <a:srgbClr val="040606"/>
                </a:solidFill>
                <a:ea typeface="+mn-lt"/>
                <a:cs typeface="+mn-lt"/>
              </a:rPr>
              <a:t>Харлан</a:t>
            </a:r>
            <a:r>
              <a:rPr lang="en-US" sz="3200" b="1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3200" b="1" dirty="0" err="1">
                <a:solidFill>
                  <a:srgbClr val="040606"/>
                </a:solidFill>
                <a:ea typeface="+mn-lt"/>
                <a:cs typeface="+mn-lt"/>
              </a:rPr>
              <a:t>Ренат</a:t>
            </a:r>
            <a:r>
              <a:rPr lang="en-US" sz="3200" b="1" dirty="0">
                <a:solidFill>
                  <a:srgbClr val="040606"/>
                </a:solidFill>
                <a:ea typeface="+mn-lt"/>
                <a:cs typeface="+mn-lt"/>
              </a:rPr>
              <a:t>, </a:t>
            </a:r>
            <a:r>
              <a:rPr lang="en-US" sz="3200" b="1" dirty="0" err="1">
                <a:solidFill>
                  <a:srgbClr val="040606"/>
                </a:solidFill>
                <a:ea typeface="+mn-lt"/>
                <a:cs typeface="+mn-lt"/>
              </a:rPr>
              <a:t>Касьян</a:t>
            </a:r>
            <a:r>
              <a:rPr lang="en-US" sz="3200" b="1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3200" b="1" dirty="0" err="1">
                <a:solidFill>
                  <a:srgbClr val="040606"/>
                </a:solidFill>
                <a:ea typeface="+mn-lt"/>
                <a:cs typeface="+mn-lt"/>
              </a:rPr>
              <a:t>Владислав</a:t>
            </a:r>
            <a:r>
              <a:rPr lang="en-US" sz="3200" b="1" dirty="0">
                <a:solidFill>
                  <a:srgbClr val="040606"/>
                </a:solidFill>
                <a:ea typeface="+mn-lt"/>
                <a:cs typeface="+mn-lt"/>
              </a:rPr>
              <a:t>, </a:t>
            </a:r>
            <a:endParaRPr lang="ru-UA" sz="3200" b="1" dirty="0">
              <a:solidFill>
                <a:srgbClr val="FFFFFF"/>
              </a:solidFill>
              <a:ea typeface="+mn-lt"/>
              <a:cs typeface="+mn-lt"/>
            </a:endParaRPr>
          </a:p>
          <a:p>
            <a:pPr algn="ctr"/>
            <a:r>
              <a:rPr lang="en-US" sz="3200" b="1" dirty="0" err="1">
                <a:solidFill>
                  <a:srgbClr val="040606"/>
                </a:solidFill>
                <a:ea typeface="+mn-lt"/>
                <a:cs typeface="+mn-lt"/>
              </a:rPr>
              <a:t>Дудюк</a:t>
            </a:r>
            <a:r>
              <a:rPr lang="en-US" sz="3200" b="1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3200" b="1" dirty="0" err="1">
                <a:solidFill>
                  <a:srgbClr val="040606"/>
                </a:solidFill>
                <a:ea typeface="+mn-lt"/>
                <a:cs typeface="+mn-lt"/>
              </a:rPr>
              <a:t>Ілля</a:t>
            </a:r>
            <a:r>
              <a:rPr lang="en-US" sz="3200" b="1" dirty="0">
                <a:solidFill>
                  <a:srgbClr val="040606"/>
                </a:solidFill>
                <a:ea typeface="+mn-lt"/>
                <a:cs typeface="+mn-lt"/>
              </a:rPr>
              <a:t>, </a:t>
            </a:r>
            <a:r>
              <a:rPr lang="en-US" sz="3200" b="1" dirty="0" err="1">
                <a:solidFill>
                  <a:srgbClr val="040606"/>
                </a:solidFill>
                <a:ea typeface="+mn-lt"/>
                <a:cs typeface="+mn-lt"/>
              </a:rPr>
              <a:t>Пашко</a:t>
            </a:r>
            <a:r>
              <a:rPr lang="en-US" sz="3200" b="1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3200" b="1" dirty="0" err="1">
                <a:solidFill>
                  <a:srgbClr val="040606"/>
                </a:solidFill>
                <a:ea typeface="+mn-lt"/>
                <a:cs typeface="+mn-lt"/>
              </a:rPr>
              <a:t>Назарій</a:t>
            </a:r>
            <a:r>
              <a:rPr lang="en-US" sz="3200" b="1" dirty="0">
                <a:solidFill>
                  <a:srgbClr val="040606"/>
                </a:solidFill>
                <a:ea typeface="+mn-lt"/>
                <a:cs typeface="+mn-lt"/>
              </a:rPr>
              <a:t>, </a:t>
            </a:r>
            <a:r>
              <a:rPr lang="en-US" sz="3200" b="1" dirty="0" err="1">
                <a:solidFill>
                  <a:srgbClr val="040606"/>
                </a:solidFill>
                <a:ea typeface="+mn-lt"/>
                <a:cs typeface="+mn-lt"/>
              </a:rPr>
              <a:t>Батоговський</a:t>
            </a:r>
            <a:r>
              <a:rPr lang="en-US" sz="3200" b="1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3200" b="1" dirty="0" err="1">
                <a:solidFill>
                  <a:srgbClr val="040606"/>
                </a:solidFill>
                <a:ea typeface="+mn-lt"/>
                <a:cs typeface="+mn-lt"/>
              </a:rPr>
              <a:t>Ілля</a:t>
            </a:r>
            <a:endParaRPr lang="en-US" sz="3200" b="1" dirty="0" err="1">
              <a:cs typeface="Calibri"/>
            </a:endParaRPr>
          </a:p>
          <a:p>
            <a:pPr algn="ctr"/>
            <a:endParaRPr lang="en-US" sz="2400" b="1" i="1" dirty="0">
              <a:solidFill>
                <a:srgbClr val="040606"/>
              </a:solidFill>
              <a:cs typeface="Calibri"/>
            </a:endParaRPr>
          </a:p>
          <a:p>
            <a:pPr algn="ctr"/>
            <a:endParaRPr lang="en-US" sz="2400" b="1" dirty="0">
              <a:solidFill>
                <a:srgbClr val="040606"/>
              </a:solidFill>
              <a:latin typeface="Calibri"/>
              <a:cs typeface="Calibri"/>
            </a:endParaRPr>
          </a:p>
          <a:p>
            <a:pPr algn="ctr"/>
            <a:r>
              <a:rPr lang="en-US" sz="3600" dirty="0" err="1">
                <a:solidFill>
                  <a:srgbClr val="040606"/>
                </a:solidFill>
                <a:latin typeface="Calibri"/>
                <a:cs typeface="Calibri"/>
              </a:rPr>
              <a:t>Керівники</a:t>
            </a:r>
            <a:r>
              <a:rPr lang="en-US" sz="3600" dirty="0">
                <a:solidFill>
                  <a:srgbClr val="040606"/>
                </a:solidFill>
                <a:latin typeface="Calibri"/>
                <a:cs typeface="Calibri"/>
              </a:rPr>
              <a:t>: </a:t>
            </a:r>
            <a:r>
              <a:rPr lang="en-US" sz="3600" dirty="0" err="1">
                <a:solidFill>
                  <a:srgbClr val="040606"/>
                </a:solidFill>
                <a:latin typeface="Calibri"/>
                <a:cs typeface="Calibri"/>
              </a:rPr>
              <a:t>Шустік</a:t>
            </a:r>
            <a:r>
              <a:rPr lang="en-US" sz="3600" dirty="0">
                <a:solidFill>
                  <a:srgbClr val="040606"/>
                </a:solidFill>
                <a:latin typeface="Calibri"/>
                <a:cs typeface="Calibri"/>
              </a:rPr>
              <a:t> </a:t>
            </a:r>
            <a:r>
              <a:rPr lang="en-US" sz="3600" dirty="0" err="1">
                <a:solidFill>
                  <a:srgbClr val="040606"/>
                </a:solidFill>
                <a:latin typeface="Calibri"/>
                <a:cs typeface="Calibri"/>
              </a:rPr>
              <a:t>Лілія</a:t>
            </a:r>
            <a:r>
              <a:rPr lang="en-US" sz="3600" dirty="0">
                <a:solidFill>
                  <a:srgbClr val="040606"/>
                </a:solidFill>
                <a:latin typeface="Calibri"/>
                <a:cs typeface="Calibri"/>
              </a:rPr>
              <a:t> </a:t>
            </a:r>
            <a:r>
              <a:rPr lang="en-US" sz="3600" dirty="0" err="1">
                <a:solidFill>
                  <a:srgbClr val="040606"/>
                </a:solidFill>
                <a:latin typeface="Calibri"/>
                <a:cs typeface="Calibri"/>
              </a:rPr>
              <a:t>Степанівна</a:t>
            </a:r>
            <a:r>
              <a:rPr lang="en-US" sz="3600" dirty="0">
                <a:solidFill>
                  <a:srgbClr val="040606"/>
                </a:solidFill>
                <a:latin typeface="Calibri"/>
                <a:cs typeface="Calibri"/>
              </a:rPr>
              <a:t>, </a:t>
            </a:r>
            <a:endParaRPr lang="en-US" sz="3600" b="1" dirty="0">
              <a:solidFill>
                <a:srgbClr val="333333"/>
              </a:solidFill>
              <a:latin typeface="Calibri"/>
              <a:cs typeface="Calibri"/>
            </a:endParaRPr>
          </a:p>
          <a:p>
            <a:pPr algn="ctr"/>
            <a:r>
              <a:rPr lang="en-US" sz="3600" dirty="0" err="1">
                <a:solidFill>
                  <a:srgbClr val="040606"/>
                </a:solidFill>
                <a:latin typeface="Calibri"/>
                <a:cs typeface="Calibri"/>
              </a:rPr>
              <a:t>Виклюк</a:t>
            </a:r>
            <a:r>
              <a:rPr lang="en-US" sz="3600" dirty="0">
                <a:solidFill>
                  <a:srgbClr val="040606"/>
                </a:solidFill>
                <a:latin typeface="Calibri"/>
                <a:cs typeface="Calibri"/>
              </a:rPr>
              <a:t> </a:t>
            </a:r>
            <a:r>
              <a:rPr lang="en-US" sz="3600" dirty="0" err="1">
                <a:solidFill>
                  <a:srgbClr val="040606"/>
                </a:solidFill>
                <a:latin typeface="Calibri"/>
                <a:cs typeface="Calibri"/>
              </a:rPr>
              <a:t>Ярослав</a:t>
            </a:r>
            <a:r>
              <a:rPr lang="en-US" sz="3600" dirty="0">
                <a:solidFill>
                  <a:srgbClr val="040606"/>
                </a:solidFill>
                <a:latin typeface="Calibri"/>
                <a:cs typeface="Calibri"/>
              </a:rPr>
              <a:t> </a:t>
            </a:r>
            <a:r>
              <a:rPr lang="en-US" sz="3600" dirty="0" err="1">
                <a:solidFill>
                  <a:srgbClr val="040606"/>
                </a:solidFill>
                <a:latin typeface="Calibri"/>
                <a:cs typeface="Calibri"/>
              </a:rPr>
              <a:t>Васильович</a:t>
            </a:r>
            <a:r>
              <a:rPr lang="en-US" sz="3600" dirty="0">
                <a:solidFill>
                  <a:srgbClr val="040606"/>
                </a:solidFill>
                <a:latin typeface="Calibri"/>
                <a:cs typeface="Calibri"/>
              </a:rPr>
              <a:t>, </a:t>
            </a:r>
            <a:r>
              <a:rPr lang="en-US" sz="3600" dirty="0" err="1">
                <a:solidFill>
                  <a:srgbClr val="040606"/>
                </a:solidFill>
                <a:latin typeface="Calibri"/>
                <a:cs typeface="Calibri"/>
              </a:rPr>
              <a:t>вчителі</a:t>
            </a:r>
            <a:r>
              <a:rPr lang="en-US" sz="3600" dirty="0">
                <a:solidFill>
                  <a:srgbClr val="040606"/>
                </a:solidFill>
                <a:latin typeface="Calibri"/>
                <a:cs typeface="Calibri"/>
              </a:rPr>
              <a:t> </a:t>
            </a:r>
            <a:r>
              <a:rPr lang="en-US" sz="3600" dirty="0" err="1">
                <a:solidFill>
                  <a:srgbClr val="040606"/>
                </a:solidFill>
                <a:latin typeface="Calibri"/>
                <a:cs typeface="Calibri"/>
              </a:rPr>
              <a:t>фізики</a:t>
            </a:r>
            <a:r>
              <a:rPr lang="uk-UA" sz="3600" dirty="0">
                <a:solidFill>
                  <a:srgbClr val="040606"/>
                </a:solidFill>
                <a:latin typeface="Calibri"/>
                <a:cs typeface="Calibri"/>
              </a:rPr>
              <a:t> ліцею</a:t>
            </a:r>
            <a:endParaRPr lang="en-US" sz="3600" b="1" dirty="0">
              <a:solidFill>
                <a:srgbClr val="333333"/>
              </a:solidFill>
              <a:latin typeface="Calibri"/>
              <a:cs typeface="Calibri"/>
            </a:endParaRPr>
          </a:p>
        </p:txBody>
      </p:sp>
      <p:sp>
        <p:nvSpPr>
          <p:cNvPr id="4" name="Прямоугольный треугольник 3">
            <a:extLst>
              <a:ext uri="{FF2B5EF4-FFF2-40B4-BE49-F238E27FC236}">
                <a16:creationId xmlns:a16="http://schemas.microsoft.com/office/drawing/2014/main" id="{61569599-02F3-DD99-6AE5-A937FEC1A45A}"/>
              </a:ext>
            </a:extLst>
          </p:cNvPr>
          <p:cNvSpPr/>
          <p:nvPr/>
        </p:nvSpPr>
        <p:spPr>
          <a:xfrm rot="10800000">
            <a:off x="9855200" y="0"/>
            <a:ext cx="2336800" cy="2065867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3F34FB-FBA8-44B8-B1BD-DC6489FC2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42" y="394002"/>
            <a:ext cx="2343150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161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CAE3026-1B27-3214-BFE7-B6490A8A0752}"/>
              </a:ext>
            </a:extLst>
          </p:cNvPr>
          <p:cNvSpPr/>
          <p:nvPr/>
        </p:nvSpPr>
        <p:spPr>
          <a:xfrm>
            <a:off x="450245" y="2777066"/>
            <a:ext cx="10920789" cy="1307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UA" sz="4000" dirty="0">
                <a:solidFill>
                  <a:schemeClr val="tx1"/>
                </a:solidFill>
                <a:latin typeface="Century Gothic"/>
              </a:rPr>
              <a:t> </a:t>
            </a:r>
            <a:r>
              <a:rPr lang="uk-UA" sz="4000" dirty="0">
                <a:solidFill>
                  <a:schemeClr val="tx1"/>
                </a:solidFill>
                <a:latin typeface="Bookman Old Style"/>
              </a:rPr>
              <a:t>Всеукраїнський </a:t>
            </a:r>
          </a:p>
          <a:p>
            <a:pPr algn="ctr"/>
            <a:r>
              <a:rPr lang="uk-UA" sz="4000" dirty="0">
                <a:solidFill>
                  <a:schemeClr val="tx1"/>
                </a:solidFill>
                <a:latin typeface="Bookman Old Style"/>
              </a:rPr>
              <a:t>турнір юних фізиків</a:t>
            </a:r>
            <a:endParaRPr lang="uk-UA" sz="4000" dirty="0">
              <a:solidFill>
                <a:schemeClr val="tx1"/>
              </a:solidFill>
              <a:latin typeface="Century Gothic"/>
            </a:endParaRPr>
          </a:p>
          <a:p>
            <a:pPr algn="ctr"/>
            <a:r>
              <a:rPr lang="ru-UA" sz="4000" dirty="0">
                <a:solidFill>
                  <a:schemeClr val="tx1"/>
                </a:solidFill>
                <a:latin typeface="Century Gothic"/>
              </a:rPr>
              <a:t>ІІІ </a:t>
            </a:r>
            <a:r>
              <a:rPr lang="ru-UA" sz="4000" dirty="0" err="1">
                <a:solidFill>
                  <a:schemeClr val="tx1"/>
                </a:solidFill>
                <a:latin typeface="Century Gothic"/>
              </a:rPr>
              <a:t>місце</a:t>
            </a:r>
            <a:endParaRPr lang="uk-UA" sz="4000" dirty="0">
              <a:solidFill>
                <a:schemeClr val="tx1"/>
              </a:solidFill>
              <a:latin typeface="Century Gothic"/>
            </a:endParaRPr>
          </a:p>
          <a:p>
            <a:pPr algn="ctr"/>
            <a:endParaRPr lang="ru-UA" sz="4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Bookman Old Style"/>
              </a:rPr>
              <a:t>Збірна</a:t>
            </a:r>
            <a:r>
              <a:rPr lang="en-US" sz="3200" dirty="0">
                <a:solidFill>
                  <a:schemeClr val="tx1"/>
                </a:solidFill>
                <a:latin typeface="Bookman Old Style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Bookman Old Style"/>
              </a:rPr>
              <a:t>команда</a:t>
            </a:r>
            <a:r>
              <a:rPr lang="en-US" sz="3200" dirty="0">
                <a:solidFill>
                  <a:schemeClr val="tx1"/>
                </a:solidFill>
                <a:latin typeface="Bookman Old Style"/>
              </a:rPr>
              <a:t> м. </a:t>
            </a:r>
            <a:r>
              <a:rPr lang="en-US" sz="3200" dirty="0" err="1">
                <a:solidFill>
                  <a:schemeClr val="tx1"/>
                </a:solidFill>
                <a:latin typeface="Bookman Old Style"/>
              </a:rPr>
              <a:t>Луцька</a:t>
            </a:r>
            <a:endParaRPr lang="ru-UA" dirty="0" err="1">
              <a:solidFill>
                <a:schemeClr val="tx1"/>
              </a:solidFill>
            </a:endParaRPr>
          </a:p>
          <a:p>
            <a:pPr algn="ctr"/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Данилюк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Анна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,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учениця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11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класу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Луцького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ліцею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№ 14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імені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В.Сухомлинського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,</a:t>
            </a:r>
            <a:endParaRPr lang="en-US" sz="2400" dirty="0">
              <a:cs typeface="Calibri"/>
            </a:endParaRPr>
          </a:p>
          <a:p>
            <a:pPr algn="ctr"/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Гундерич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Антон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,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учень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11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класу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Луцького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ліцею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№ 14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імені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В.Сухомлинського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,</a:t>
            </a:r>
            <a:endParaRPr lang="en-US" sz="2400" dirty="0">
              <a:cs typeface="Calibri"/>
            </a:endParaRPr>
          </a:p>
          <a:p>
            <a:pPr algn="ctr"/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Корнелюк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Катерина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,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учениця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10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класу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Луцького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ліцею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№ 21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імені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М.Кравчука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,</a:t>
            </a:r>
            <a:endParaRPr lang="ru-UA" sz="2400" dirty="0">
              <a:ea typeface="+mn-lt"/>
              <a:cs typeface="+mn-lt"/>
            </a:endParaRPr>
          </a:p>
          <a:p>
            <a:pPr algn="ctr"/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Шванц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Петро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,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учень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11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класу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Луцького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ліцею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№ 26,</a:t>
            </a:r>
            <a:endParaRPr lang="en-US" sz="2400" dirty="0">
              <a:cs typeface="Calibri"/>
            </a:endParaRPr>
          </a:p>
          <a:p>
            <a:pPr algn="ctr"/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Бокач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Ірина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,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учениця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11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класу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Луцького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ліцею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№ 27</a:t>
            </a:r>
            <a:endParaRPr lang="en-US" sz="2400" dirty="0">
              <a:cs typeface="Calibri"/>
            </a:endParaRPr>
          </a:p>
          <a:p>
            <a:pPr algn="ctr"/>
            <a:endParaRPr lang="en-US" sz="2400" b="1" dirty="0">
              <a:solidFill>
                <a:srgbClr val="040606"/>
              </a:solidFill>
              <a:cs typeface="Calibri"/>
            </a:endParaRPr>
          </a:p>
          <a:p>
            <a:pPr algn="ctr"/>
            <a:r>
              <a:rPr lang="en-US" sz="3200" dirty="0" err="1">
                <a:solidFill>
                  <a:srgbClr val="040606"/>
                </a:solidFill>
                <a:latin typeface="Calibri"/>
                <a:cs typeface="Calibri"/>
              </a:rPr>
              <a:t>Керівник</a:t>
            </a:r>
            <a:r>
              <a:rPr lang="en-US" sz="3200" dirty="0">
                <a:solidFill>
                  <a:srgbClr val="040606"/>
                </a:solidFill>
                <a:latin typeface="Calibri"/>
                <a:cs typeface="Calibri"/>
              </a:rPr>
              <a:t>: </a:t>
            </a:r>
            <a:r>
              <a:rPr lang="en-US" sz="3200" dirty="0" err="1">
                <a:solidFill>
                  <a:srgbClr val="040606"/>
                </a:solidFill>
                <a:latin typeface="Calibri"/>
                <a:cs typeface="Calibri"/>
              </a:rPr>
              <a:t>Бурбела</a:t>
            </a:r>
            <a:r>
              <a:rPr lang="en-US" sz="3200" dirty="0">
                <a:solidFill>
                  <a:srgbClr val="040606"/>
                </a:solidFill>
                <a:latin typeface="Calibri"/>
                <a:cs typeface="Calibri"/>
              </a:rPr>
              <a:t> </a:t>
            </a:r>
            <a:r>
              <a:rPr lang="en-US" sz="3200" dirty="0" err="1">
                <a:solidFill>
                  <a:srgbClr val="040606"/>
                </a:solidFill>
                <a:latin typeface="Calibri"/>
                <a:cs typeface="Calibri"/>
              </a:rPr>
              <a:t>Олена</a:t>
            </a:r>
            <a:r>
              <a:rPr lang="en-US" sz="3200" dirty="0">
                <a:solidFill>
                  <a:srgbClr val="040606"/>
                </a:solidFill>
                <a:latin typeface="Calibri"/>
                <a:cs typeface="Calibri"/>
              </a:rPr>
              <a:t> </a:t>
            </a:r>
            <a:r>
              <a:rPr lang="en-US" sz="3200" dirty="0" err="1">
                <a:solidFill>
                  <a:srgbClr val="040606"/>
                </a:solidFill>
                <a:latin typeface="Calibri"/>
                <a:cs typeface="Calibri"/>
              </a:rPr>
              <a:t>Федорівна</a:t>
            </a:r>
            <a:r>
              <a:rPr lang="en-US" sz="3200" dirty="0">
                <a:solidFill>
                  <a:srgbClr val="040606"/>
                </a:solidFill>
                <a:latin typeface="Calibri"/>
                <a:cs typeface="Calibri"/>
              </a:rPr>
              <a:t>, </a:t>
            </a:r>
            <a:r>
              <a:rPr lang="en-US" sz="3200" dirty="0" err="1">
                <a:solidFill>
                  <a:srgbClr val="040606"/>
                </a:solidFill>
                <a:latin typeface="Calibri"/>
                <a:cs typeface="Calibri"/>
              </a:rPr>
              <a:t>методист</a:t>
            </a:r>
            <a:r>
              <a:rPr lang="en-US" sz="3200" dirty="0">
                <a:solidFill>
                  <a:srgbClr val="040606"/>
                </a:solidFill>
                <a:latin typeface="Calibri"/>
                <a:cs typeface="Calibri"/>
              </a:rPr>
              <a:t> ВОМАН</a:t>
            </a:r>
            <a:endParaRPr lang="en-US" sz="3200" dirty="0" err="1">
              <a:solidFill>
                <a:srgbClr val="333333"/>
              </a:solidFill>
              <a:latin typeface="Calibri"/>
              <a:cs typeface="Calibri"/>
            </a:endParaRPr>
          </a:p>
        </p:txBody>
      </p:sp>
      <p:sp>
        <p:nvSpPr>
          <p:cNvPr id="4" name="Прямоугольный треугольник 3">
            <a:extLst>
              <a:ext uri="{FF2B5EF4-FFF2-40B4-BE49-F238E27FC236}">
                <a16:creationId xmlns:a16="http://schemas.microsoft.com/office/drawing/2014/main" id="{61569599-02F3-DD99-6AE5-A937FEC1A45A}"/>
              </a:ext>
            </a:extLst>
          </p:cNvPr>
          <p:cNvSpPr/>
          <p:nvPr/>
        </p:nvSpPr>
        <p:spPr>
          <a:xfrm rot="10800000">
            <a:off x="9855200" y="0"/>
            <a:ext cx="2336800" cy="2065867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E8FFA5-1749-44F2-A062-451A539F2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45" y="356371"/>
            <a:ext cx="2188180" cy="206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262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CAE3026-1B27-3214-BFE7-B6490A8A0752}"/>
              </a:ext>
            </a:extLst>
          </p:cNvPr>
          <p:cNvSpPr/>
          <p:nvPr/>
        </p:nvSpPr>
        <p:spPr>
          <a:xfrm>
            <a:off x="314174" y="3035601"/>
            <a:ext cx="10920789" cy="1307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UA" sz="4000" dirty="0">
                <a:solidFill>
                  <a:schemeClr val="tx1"/>
                </a:solidFill>
                <a:latin typeface="Century Gothic"/>
              </a:rPr>
              <a:t> </a:t>
            </a:r>
            <a:r>
              <a:rPr lang="uk-UA" sz="4000" dirty="0">
                <a:solidFill>
                  <a:schemeClr val="tx1"/>
                </a:solidFill>
                <a:latin typeface="Bookman Old Style"/>
              </a:rPr>
              <a:t>Всеукраїнський</a:t>
            </a:r>
          </a:p>
          <a:p>
            <a:pPr algn="ctr"/>
            <a:r>
              <a:rPr lang="uk-UA" sz="4000" dirty="0">
                <a:solidFill>
                  <a:schemeClr val="tx1"/>
                </a:solidFill>
                <a:latin typeface="Bookman Old Style"/>
              </a:rPr>
              <a:t> турнір юних хіміків</a:t>
            </a:r>
            <a:endParaRPr lang="uk-UA" sz="4000" dirty="0">
              <a:solidFill>
                <a:schemeClr val="tx1"/>
              </a:solidFill>
              <a:latin typeface="Century Gothic"/>
            </a:endParaRPr>
          </a:p>
          <a:p>
            <a:pPr algn="ctr"/>
            <a:r>
              <a:rPr lang="ru-UA" sz="4000" dirty="0">
                <a:solidFill>
                  <a:schemeClr val="tx1"/>
                </a:solidFill>
                <a:latin typeface="Century Gothic"/>
              </a:rPr>
              <a:t>ІІІ </a:t>
            </a:r>
            <a:r>
              <a:rPr lang="ru-UA" sz="4000" dirty="0" err="1">
                <a:solidFill>
                  <a:schemeClr val="tx1"/>
                </a:solidFill>
                <a:latin typeface="Century Gothic"/>
              </a:rPr>
              <a:t>місце</a:t>
            </a:r>
            <a:endParaRPr lang="ru-UA" sz="4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200" b="1" dirty="0" err="1">
                <a:solidFill>
                  <a:schemeClr val="tx1"/>
                </a:solidFill>
                <a:latin typeface="Bookman Old Style"/>
              </a:rPr>
              <a:t>Збірна</a:t>
            </a:r>
            <a:r>
              <a:rPr lang="en-US" sz="3200" b="1" dirty="0">
                <a:solidFill>
                  <a:schemeClr val="tx1"/>
                </a:solidFill>
                <a:latin typeface="Bookman Old Style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Bookman Old Style"/>
              </a:rPr>
              <a:t>команда</a:t>
            </a:r>
            <a:r>
              <a:rPr lang="en-US" sz="3200" b="1" dirty="0">
                <a:solidFill>
                  <a:schemeClr val="tx1"/>
                </a:solidFill>
                <a:latin typeface="Bookman Old Style"/>
              </a:rPr>
              <a:t> м. </a:t>
            </a:r>
            <a:r>
              <a:rPr lang="en-US" sz="3200" b="1" dirty="0" err="1">
                <a:solidFill>
                  <a:schemeClr val="tx1"/>
                </a:solidFill>
                <a:latin typeface="Bookman Old Style"/>
              </a:rPr>
              <a:t>Луцька</a:t>
            </a:r>
            <a:endParaRPr lang="ru-UA" b="1" dirty="0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Данилюк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Анна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,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учениця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11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класу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Луцького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ліцею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№ 14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імені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В.Сухомлинського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,</a:t>
            </a:r>
            <a:endParaRPr lang="en-US" dirty="0"/>
          </a:p>
          <a:p>
            <a:pPr algn="ctr"/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Гаврилець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Денис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,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учень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11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класу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Луцького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ліцею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№ 10,</a:t>
            </a:r>
            <a:endParaRPr lang="en-US" dirty="0"/>
          </a:p>
          <a:p>
            <a:pPr algn="ctr"/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Корнелюк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Катерина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,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учениця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10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класу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Луцького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ліцею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№ 21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імені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М.Кравчука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,</a:t>
            </a:r>
            <a:endParaRPr lang="en-US" dirty="0"/>
          </a:p>
          <a:p>
            <a:pPr algn="ctr"/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Лопоха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Ольга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,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учениця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11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класу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Луцького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ліцею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№ 9,</a:t>
            </a:r>
            <a:endParaRPr lang="en-US" dirty="0"/>
          </a:p>
          <a:p>
            <a:pPr algn="ctr"/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Марчук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Ангеліна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,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учениця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11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класу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Луцького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040606"/>
                </a:solidFill>
                <a:ea typeface="+mn-lt"/>
                <a:cs typeface="+mn-lt"/>
              </a:rPr>
              <a:t>ліцею</a:t>
            </a:r>
            <a:r>
              <a:rPr lang="en-US" sz="2400" dirty="0">
                <a:solidFill>
                  <a:srgbClr val="040606"/>
                </a:solidFill>
                <a:ea typeface="+mn-lt"/>
                <a:cs typeface="+mn-lt"/>
              </a:rPr>
              <a:t> № 27</a:t>
            </a:r>
            <a:endParaRPr lang="en-US" dirty="0"/>
          </a:p>
          <a:p>
            <a:pPr algn="ctr"/>
            <a:endParaRPr lang="en-US" sz="800" b="1" dirty="0">
              <a:solidFill>
                <a:srgbClr val="040606"/>
              </a:solidFill>
              <a:cs typeface="Calibri"/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Calibri"/>
                <a:cs typeface="Calibri"/>
              </a:rPr>
              <a:t>Керівники</a:t>
            </a: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: </a:t>
            </a:r>
            <a:r>
              <a:rPr lang="uk" sz="2400" dirty="0">
                <a:solidFill>
                  <a:schemeClr val="tx1"/>
                </a:solidFill>
                <a:ea typeface="+mn-lt"/>
                <a:cs typeface="+mn-lt"/>
              </a:rPr>
              <a:t>Владиславюк Мар’яна Яківна, учителька хімії Луцького ліцею № 10 </a:t>
            </a:r>
          </a:p>
          <a:p>
            <a:pPr algn="ctr"/>
            <a:r>
              <a:rPr lang="uk" sz="2400" dirty="0">
                <a:solidFill>
                  <a:schemeClr val="tx1"/>
                </a:solidFill>
                <a:ea typeface="+mn-lt"/>
                <a:cs typeface="+mn-lt"/>
              </a:rPr>
              <a:t>Дмитрук Юлія Андріївна, учителька хімії Луцького ліцею № 27 </a:t>
            </a:r>
          </a:p>
          <a:p>
            <a:pPr algn="ctr"/>
            <a:r>
              <a:rPr lang="uk" sz="2400" dirty="0">
                <a:solidFill>
                  <a:schemeClr val="tx1"/>
                </a:solidFill>
                <a:ea typeface="+mn-lt"/>
                <a:cs typeface="+mn-lt"/>
              </a:rPr>
              <a:t>Доброжанська Світлана Сергіївна, учителька хімії Луцького ліцею № 9 </a:t>
            </a:r>
          </a:p>
          <a:p>
            <a:pPr algn="ctr"/>
            <a:r>
              <a:rPr lang="uk" sz="2400" dirty="0">
                <a:solidFill>
                  <a:schemeClr val="tx1"/>
                </a:solidFill>
                <a:ea typeface="+mn-lt"/>
                <a:cs typeface="+mn-lt"/>
              </a:rPr>
              <a:t>Джабка Світлана Борисівна, учителька хімії Луцького ліцею № 14 ім. В. Сухомлинського </a:t>
            </a:r>
            <a:endParaRPr lang="uk" sz="2400" dirty="0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uk" sz="2400" dirty="0">
                <a:solidFill>
                  <a:schemeClr val="tx1"/>
                </a:solidFill>
                <a:ea typeface="+mn-lt"/>
                <a:cs typeface="+mn-lt"/>
              </a:rPr>
              <a:t>Дмитрук Євгенія Антонівна, учителька хімії Луцького ліцею № 21 імені М.Кравчука</a:t>
            </a:r>
            <a:endParaRPr lang="uk" dirty="0">
              <a:solidFill>
                <a:schemeClr val="tx1"/>
              </a:solidFill>
              <a:ea typeface="+mn-lt"/>
              <a:cs typeface="+mn-lt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Прямоугольный треугольник 3">
            <a:extLst>
              <a:ext uri="{FF2B5EF4-FFF2-40B4-BE49-F238E27FC236}">
                <a16:creationId xmlns:a16="http://schemas.microsoft.com/office/drawing/2014/main" id="{61569599-02F3-DD99-6AE5-A937FEC1A45A}"/>
              </a:ext>
            </a:extLst>
          </p:cNvPr>
          <p:cNvSpPr/>
          <p:nvPr/>
        </p:nvSpPr>
        <p:spPr>
          <a:xfrm rot="10800000">
            <a:off x="9855200" y="0"/>
            <a:ext cx="2336800" cy="2065867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45A92D-52EB-4A5E-A349-3AE38038D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74" y="26193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564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CAE3026-1B27-3214-BFE7-B6490A8A0752}"/>
              </a:ext>
            </a:extLst>
          </p:cNvPr>
          <p:cNvSpPr/>
          <p:nvPr/>
        </p:nvSpPr>
        <p:spPr>
          <a:xfrm>
            <a:off x="218924" y="1676325"/>
            <a:ext cx="10920789" cy="1307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90170" algn="ctr"/>
            <a:r>
              <a:rPr lang="ru-UA" sz="4000" dirty="0">
                <a:solidFill>
                  <a:schemeClr val="tx1"/>
                </a:solidFill>
                <a:latin typeface="Century Gothic"/>
              </a:rPr>
              <a:t> </a:t>
            </a:r>
            <a:r>
              <a:rPr lang="uk-U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команду переможців Всеукраїнського інтернет-турніру з природничих дисциплін Нововолинського </a:t>
            </a:r>
            <a:r>
              <a:rPr lang="uk-UA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ПЕРЕМОЖЦІ</a:t>
            </a:r>
            <a:endParaRPr lang="ru-UA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uk-UA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Всеукраїнського інтернет-турніру з природничих дисциплін</a:t>
            </a:r>
            <a:endParaRPr lang="ru-UA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UA" sz="4000" dirty="0">
                <a:solidFill>
                  <a:schemeClr val="tx1"/>
                </a:solidFill>
                <a:latin typeface="Century Gothic"/>
              </a:rPr>
              <a:t>ІІІ </a:t>
            </a:r>
            <a:r>
              <a:rPr lang="ru-UA" sz="4000" dirty="0" err="1">
                <a:solidFill>
                  <a:schemeClr val="tx1"/>
                </a:solidFill>
                <a:latin typeface="Century Gothic"/>
              </a:rPr>
              <a:t>місце</a:t>
            </a:r>
            <a:endParaRPr lang="ru-UA" sz="4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200" b="1" dirty="0" err="1">
                <a:solidFill>
                  <a:schemeClr val="tx1"/>
                </a:solidFill>
                <a:latin typeface="Bookman Old Style"/>
              </a:rPr>
              <a:t>команда</a:t>
            </a:r>
            <a:r>
              <a:rPr lang="en-US" sz="3200" b="1" dirty="0">
                <a:solidFill>
                  <a:schemeClr val="tx1"/>
                </a:solidFill>
                <a:latin typeface="Bookman Old Style"/>
              </a:rPr>
              <a:t> </a:t>
            </a:r>
            <a:r>
              <a:rPr lang="uk-UA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Нововолинського наукового ліцею Волинської обласної ради  у складі:</a:t>
            </a:r>
            <a:endParaRPr lang="ru-UA" b="1" dirty="0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uk-UA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Зінчука Михайла, Ковальчука Луки, Вовк Вероніки, Шевченка Максима, </a:t>
            </a:r>
            <a:r>
              <a:rPr lang="uk-UA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Баранюка</a:t>
            </a:r>
            <a:r>
              <a:rPr lang="uk-UA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Тараса</a:t>
            </a:r>
          </a:p>
          <a:p>
            <a:pPr algn="ctr"/>
            <a:r>
              <a:rPr lang="uk-UA" sz="32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Керівники: вчителі ліцею</a:t>
            </a:r>
            <a:endParaRPr lang="ru-UA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Прямоугольный треугольник 3">
            <a:extLst>
              <a:ext uri="{FF2B5EF4-FFF2-40B4-BE49-F238E27FC236}">
                <a16:creationId xmlns:a16="http://schemas.microsoft.com/office/drawing/2014/main" id="{61569599-02F3-DD99-6AE5-A937FEC1A45A}"/>
              </a:ext>
            </a:extLst>
          </p:cNvPr>
          <p:cNvSpPr/>
          <p:nvPr/>
        </p:nvSpPr>
        <p:spPr>
          <a:xfrm rot="10800000">
            <a:off x="9855200" y="0"/>
            <a:ext cx="2336800" cy="2065867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050" name="Picture 2" descr="Всеукраїнський інтернет-турнір «Відкрита природнича демонстрація» | Діти в  місті Україна">
            <a:extLst>
              <a:ext uri="{FF2B5EF4-FFF2-40B4-BE49-F238E27FC236}">
                <a16:creationId xmlns:a16="http://schemas.microsoft.com/office/drawing/2014/main" id="{D93CAD21-A45F-4DD3-890F-C4504D386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4780567"/>
            <a:ext cx="3629025" cy="189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Юні науковці Київської МАН на Всеукраїнському Інтернет-турнірі з природничих  дисциплін «Відкрита природнича демонстрація». КМАН">
            <a:extLst>
              <a:ext uri="{FF2B5EF4-FFF2-40B4-BE49-F238E27FC236}">
                <a16:creationId xmlns:a16="http://schemas.microsoft.com/office/drawing/2014/main" id="{26BB4212-EFAB-424A-A12B-C6B0B2C1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843" y="459770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Нововолинський науковий ліцей | Novovolynsk">
            <a:extLst>
              <a:ext uri="{FF2B5EF4-FFF2-40B4-BE49-F238E27FC236}">
                <a16:creationId xmlns:a16="http://schemas.microsoft.com/office/drawing/2014/main" id="{8638757F-5593-4327-A678-5CB3593FD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4" y="4716765"/>
            <a:ext cx="2024062" cy="202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132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4AC4875-222F-E043-336F-9221785FD3FA}"/>
              </a:ext>
            </a:extLst>
          </p:cNvPr>
          <p:cNvSpPr/>
          <p:nvPr/>
        </p:nvSpPr>
        <p:spPr>
          <a:xfrm>
            <a:off x="1522473" y="1645461"/>
            <a:ext cx="5474369" cy="3850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effectLst/>
                <a:latin typeface="Century Gothic"/>
              </a:rPr>
              <a:t>Ланцева Катерина</a:t>
            </a:r>
            <a:r>
              <a:rPr lang="ru-RU" sz="2800" b="1" dirty="0">
                <a:solidFill>
                  <a:schemeClr val="tx1"/>
                </a:solidFill>
                <a:latin typeface="Century Gothic"/>
              </a:rPr>
              <a:t>,</a:t>
            </a:r>
            <a:endParaRPr lang="ru-RU" sz="2800" b="1" dirty="0"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Century Gothic"/>
              </a:rPr>
              <a:t> 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учениця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11 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класу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комунального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закладу 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загальної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середньої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освіти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"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Луцький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ліцей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№9 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Луцької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міської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ради»</a:t>
            </a:r>
          </a:p>
          <a:p>
            <a:pPr algn="ctr"/>
            <a:endParaRPr lang="ru-RU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effectLst/>
                <a:latin typeface="Century Gothic"/>
              </a:rPr>
              <a:t>СРІБНА</a:t>
            </a:r>
            <a:r>
              <a:rPr lang="ru-RU" sz="2000" b="1" dirty="0">
                <a:solidFill>
                  <a:schemeClr val="tx1"/>
                </a:solidFill>
                <a:latin typeface="Century Gothic"/>
              </a:rPr>
              <a:t> </a:t>
            </a:r>
            <a:r>
              <a:rPr lang="ru-RU" sz="2000" b="1" dirty="0">
                <a:solidFill>
                  <a:schemeClr val="tx1"/>
                </a:solidFill>
                <a:effectLst/>
                <a:latin typeface="Century Gothic"/>
              </a:rPr>
              <a:t> призерка </a:t>
            </a:r>
            <a:r>
              <a:rPr lang="ru-RU" sz="2000" b="1" dirty="0" err="1">
                <a:solidFill>
                  <a:schemeClr val="tx1"/>
                </a:solidFill>
                <a:effectLst/>
                <a:latin typeface="Century Gothic"/>
              </a:rPr>
              <a:t>Міжнародної</a:t>
            </a:r>
            <a:r>
              <a:rPr lang="ru-RU" sz="2000" b="1" dirty="0">
                <a:solidFill>
                  <a:schemeClr val="tx1"/>
                </a:solidFill>
                <a:effectLst/>
                <a:latin typeface="Century Gothic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effectLst/>
                <a:latin typeface="Century Gothic"/>
              </a:rPr>
              <a:t>виставки</a:t>
            </a:r>
            <a:r>
              <a:rPr lang="ru-RU" sz="2000" b="1" dirty="0">
                <a:solidFill>
                  <a:schemeClr val="tx1"/>
                </a:solidFill>
                <a:effectLst/>
                <a:latin typeface="Century Gothic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effectLst/>
                <a:latin typeface="Century Gothic"/>
              </a:rPr>
              <a:t>винаходів</a:t>
            </a:r>
            <a:r>
              <a:rPr lang="ru-RU" sz="2000" b="1" dirty="0">
                <a:solidFill>
                  <a:schemeClr val="tx1"/>
                </a:solidFill>
                <a:effectLst/>
                <a:latin typeface="Century Gothic"/>
              </a:rPr>
              <a:t> та дизайну конкурсу (Тайвань)  (</a:t>
            </a:r>
            <a:r>
              <a:rPr lang="en-US" sz="2000" b="1" dirty="0">
                <a:solidFill>
                  <a:schemeClr val="tx1"/>
                </a:solidFill>
                <a:effectLst/>
                <a:latin typeface="Century Gothic"/>
              </a:rPr>
              <a:t>Kaohsiung International Invention and Design EXPO 2022)</a:t>
            </a:r>
          </a:p>
          <a:p>
            <a:pPr algn="ctr"/>
            <a:endParaRPr lang="en-US" sz="2000" b="1" dirty="0">
              <a:solidFill>
                <a:schemeClr val="tx1"/>
              </a:solidFill>
              <a:latin typeface="Century Gothic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Century Gothic"/>
            </a:endParaRPr>
          </a:p>
          <a:p>
            <a:pPr algn="ctr"/>
            <a:r>
              <a:rPr lang="en-US" sz="2000" b="1" dirty="0" err="1">
                <a:solidFill>
                  <a:schemeClr val="tx1"/>
                </a:solidFill>
                <a:latin typeface="Century Gothic"/>
              </a:rPr>
              <a:t>Керівник</a:t>
            </a:r>
            <a:r>
              <a:rPr lang="en-US" sz="2000" b="1" dirty="0">
                <a:solidFill>
                  <a:schemeClr val="tx1"/>
                </a:solidFill>
                <a:latin typeface="Century Gothic"/>
              </a:rPr>
              <a:t>:  </a:t>
            </a:r>
            <a:r>
              <a:rPr lang="en-US" b="1" i="1" dirty="0" err="1">
                <a:solidFill>
                  <a:schemeClr val="tx1"/>
                </a:solidFill>
                <a:latin typeface="Arial"/>
                <a:cs typeface="Arial"/>
              </a:rPr>
              <a:t>Федонюк</a:t>
            </a:r>
            <a:r>
              <a:rPr lang="en-US" b="1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Arial"/>
                <a:cs typeface="Arial"/>
              </a:rPr>
              <a:t>Микола</a:t>
            </a:r>
            <a:r>
              <a:rPr lang="en-US" b="1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Arial"/>
                <a:cs typeface="Arial"/>
              </a:rPr>
              <a:t>Ананійович</a:t>
            </a:r>
            <a:r>
              <a:rPr lang="en-US" b="1" i="1" dirty="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en-US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/>
                <a:cs typeface="Arial"/>
              </a:rPr>
              <a:t>кандидат</a:t>
            </a:r>
            <a:r>
              <a:rPr lang="en-US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/>
                <a:cs typeface="Arial"/>
              </a:rPr>
              <a:t>географічних</a:t>
            </a:r>
            <a:r>
              <a:rPr lang="en-US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/>
                <a:cs typeface="Arial"/>
              </a:rPr>
              <a:t>наук</a:t>
            </a:r>
            <a:r>
              <a:rPr lang="en-US" i="1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US" i="1" dirty="0" err="1">
                <a:solidFill>
                  <a:schemeClr val="tx1"/>
                </a:solidFill>
                <a:latin typeface="Arial"/>
                <a:cs typeface="Arial"/>
              </a:rPr>
              <a:t>доцент</a:t>
            </a:r>
            <a:r>
              <a:rPr lang="en-US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/>
                <a:cs typeface="Arial"/>
              </a:rPr>
              <a:t>Луцького</a:t>
            </a:r>
            <a:r>
              <a:rPr lang="en-US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/>
                <a:cs typeface="Arial"/>
              </a:rPr>
              <a:t>національного</a:t>
            </a:r>
            <a:r>
              <a:rPr lang="en-US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/>
                <a:cs typeface="Arial"/>
              </a:rPr>
              <a:t>технічного</a:t>
            </a:r>
            <a:r>
              <a:rPr lang="en-US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/>
                <a:cs typeface="Arial"/>
              </a:rPr>
              <a:t>університету</a:t>
            </a:r>
            <a:r>
              <a:rPr lang="en-US" i="1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US" i="1" dirty="0" err="1">
                <a:solidFill>
                  <a:schemeClr val="tx1"/>
                </a:solidFill>
                <a:latin typeface="Arial"/>
                <a:cs typeface="Arial"/>
              </a:rPr>
              <a:t>керівник</a:t>
            </a:r>
            <a:r>
              <a:rPr lang="en-US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/>
                <a:cs typeface="Arial"/>
              </a:rPr>
              <a:t>секцій</a:t>
            </a:r>
            <a:r>
              <a:rPr lang="en-US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uk" i="1" dirty="0">
                <a:solidFill>
                  <a:schemeClr val="tx1"/>
                </a:solidFill>
                <a:latin typeface="Arial"/>
                <a:cs typeface="Arial"/>
              </a:rPr>
              <a:t>відділення наук про Землю ВОМАН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A8514F6-C3FC-D12E-ABE2-7639186E5B35}"/>
              </a:ext>
            </a:extLst>
          </p:cNvPr>
          <p:cNvSpPr/>
          <p:nvPr/>
        </p:nvSpPr>
        <p:spPr>
          <a:xfrm>
            <a:off x="0" y="700314"/>
            <a:ext cx="1190171" cy="5457372"/>
          </a:xfrm>
          <a:prstGeom prst="rect">
            <a:avLst/>
          </a:prstGeom>
          <a:solidFill>
            <a:srgbClr val="8FAADC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468044-4B95-3766-F68B-38FDC6F34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805" y="1145482"/>
            <a:ext cx="3206750" cy="434866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69468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D4831FF-2774-8D0B-008B-E50620E86848}"/>
              </a:ext>
            </a:extLst>
          </p:cNvPr>
          <p:cNvSpPr/>
          <p:nvPr/>
        </p:nvSpPr>
        <p:spPr>
          <a:xfrm>
            <a:off x="0" y="700314"/>
            <a:ext cx="1190171" cy="5457372"/>
          </a:xfrm>
          <a:prstGeom prst="rect">
            <a:avLst/>
          </a:prstGeom>
          <a:solidFill>
            <a:srgbClr val="8FAADC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B9A1D27-F943-3D54-8C54-7913CA7C9813}"/>
              </a:ext>
            </a:extLst>
          </p:cNvPr>
          <p:cNvSpPr/>
          <p:nvPr/>
        </p:nvSpPr>
        <p:spPr>
          <a:xfrm>
            <a:off x="5327725" y="1196475"/>
            <a:ext cx="6354305" cy="4765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Д</a:t>
            </a:r>
            <a:r>
              <a:rPr lang="ru-RU" sz="28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ЕМЧИШИН КАТЕРИНА</a:t>
            </a:r>
          </a:p>
          <a:p>
            <a:pPr algn="ctr"/>
            <a:r>
              <a:rPr lang="ru-RU" sz="2000" dirty="0" err="1">
                <a:solidFill>
                  <a:schemeClr val="tx1"/>
                </a:solidFill>
                <a:latin typeface="Century Gothic"/>
              </a:rPr>
              <a:t>учениця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10 </a:t>
            </a:r>
            <a:r>
              <a:rPr lang="ru-RU" dirty="0">
                <a:solidFill>
                  <a:schemeClr val="tx1"/>
                </a:solidFill>
                <a:effectLst/>
                <a:latin typeface="Century Gothic"/>
              </a:rPr>
              <a:t>КЛАСУ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комунального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закладу 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загальної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середньої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освіти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"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Луцький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ліцей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№ 21 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імені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Михайла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Кравчука 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Луцької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міської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ради"</a:t>
            </a:r>
          </a:p>
          <a:p>
            <a:pPr algn="ctr"/>
            <a:endParaRPr lang="ru-RU" sz="2000" dirty="0"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marL="342900" indent="-342900" algn="ctr">
              <a:buFont typeface="Arial"/>
              <a:buChar char="•"/>
            </a:pPr>
            <a:r>
              <a:rPr lang="ru-RU" sz="2000" dirty="0">
                <a:solidFill>
                  <a:schemeClr val="tx1"/>
                </a:solidFill>
                <a:latin typeface="Century Gothic"/>
              </a:rPr>
              <a:t> </a:t>
            </a:r>
            <a:r>
              <a:rPr lang="ru-RU" sz="2000" b="1" dirty="0">
                <a:solidFill>
                  <a:schemeClr val="tx1"/>
                </a:solidFill>
                <a:latin typeface="Century Gothic"/>
              </a:rPr>
              <a:t>БРОНЗОВА</a:t>
            </a:r>
            <a:r>
              <a:rPr lang="ru-RU" sz="2000" b="1" dirty="0">
                <a:solidFill>
                  <a:schemeClr val="tx1"/>
                </a:solidFill>
                <a:effectLst/>
                <a:latin typeface="Century Gothic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Century Gothic"/>
              </a:rPr>
              <a:t>медаль </a:t>
            </a:r>
            <a:r>
              <a:rPr lang="ru-RU" sz="2000" b="1" dirty="0" err="1">
                <a:solidFill>
                  <a:schemeClr val="tx1"/>
                </a:solidFill>
                <a:effectLst/>
                <a:latin typeface="Century Gothic"/>
              </a:rPr>
              <a:t>Міжнародного</a:t>
            </a:r>
            <a:r>
              <a:rPr lang="ru-RU" sz="2000" b="1" dirty="0">
                <a:solidFill>
                  <a:schemeClr val="tx1"/>
                </a:solidFill>
                <a:effectLst/>
                <a:latin typeface="Century Gothic"/>
              </a:rPr>
              <a:t> фестивалю </a:t>
            </a:r>
            <a:r>
              <a:rPr lang="ru-RU" sz="2000" b="1" dirty="0" err="1">
                <a:solidFill>
                  <a:schemeClr val="tx1"/>
                </a:solidFill>
                <a:effectLst/>
                <a:latin typeface="Century Gothic"/>
              </a:rPr>
              <a:t>інженерних</a:t>
            </a:r>
            <a:r>
              <a:rPr lang="ru-RU" sz="2000" b="1" dirty="0">
                <a:solidFill>
                  <a:schemeClr val="tx1"/>
                </a:solidFill>
                <a:effectLst/>
                <a:latin typeface="Century Gothic"/>
              </a:rPr>
              <a:t> наук і </a:t>
            </a:r>
            <a:r>
              <a:rPr lang="ru-RU" sz="2000" b="1" dirty="0" err="1">
                <a:solidFill>
                  <a:schemeClr val="tx1"/>
                </a:solidFill>
                <a:effectLst/>
                <a:latin typeface="Century Gothic"/>
              </a:rPr>
              <a:t>технологій</a:t>
            </a:r>
            <a:r>
              <a:rPr lang="ru-RU" sz="2000" b="1" dirty="0">
                <a:solidFill>
                  <a:schemeClr val="tx1"/>
                </a:solidFill>
                <a:effectLst/>
                <a:latin typeface="Century Gothic"/>
              </a:rPr>
              <a:t> </a:t>
            </a:r>
            <a:endParaRPr lang="ru-RU" sz="2000" b="1" dirty="0">
              <a:solidFill>
                <a:schemeClr val="tx1"/>
              </a:solidFill>
              <a:latin typeface="Century Gothic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effectLst/>
                <a:latin typeface="Century Gothic"/>
              </a:rPr>
              <a:t>"І-</a:t>
            </a:r>
            <a:r>
              <a:rPr lang="en-US" sz="2000" b="1" dirty="0">
                <a:solidFill>
                  <a:schemeClr val="tx1"/>
                </a:solidFill>
                <a:effectLst/>
                <a:latin typeface="Century Gothic"/>
              </a:rPr>
              <a:t>FEST" (</a:t>
            </a:r>
            <a:r>
              <a:rPr lang="ru-RU" sz="2000" b="1" dirty="0" err="1">
                <a:solidFill>
                  <a:schemeClr val="tx1"/>
                </a:solidFill>
                <a:effectLst/>
                <a:latin typeface="Century Gothic"/>
              </a:rPr>
              <a:t>Туніс</a:t>
            </a:r>
            <a:r>
              <a:rPr lang="ru-RU" sz="2000" b="1" dirty="0">
                <a:solidFill>
                  <a:schemeClr val="tx1"/>
                </a:solidFill>
                <a:effectLst/>
                <a:latin typeface="Century Gothic"/>
              </a:rPr>
              <a:t>),</a:t>
            </a:r>
            <a:r>
              <a:rPr lang="ru-RU" sz="2000" b="1" dirty="0">
                <a:solidFill>
                  <a:schemeClr val="tx1"/>
                </a:solidFill>
                <a:latin typeface="Century Gothic"/>
              </a:rPr>
              <a:t> </a:t>
            </a:r>
            <a:endParaRPr lang="ru-RU" dirty="0">
              <a:solidFill>
                <a:schemeClr val="tx1"/>
              </a:solidFill>
              <a:cs typeface="Calibri" panose="020F0502020204030204"/>
            </a:endParaRPr>
          </a:p>
          <a:p>
            <a:pPr marL="342900" indent="-342900" algn="ctr">
              <a:buFont typeface="Arial"/>
              <a:buChar char="•"/>
            </a:pPr>
            <a:r>
              <a:rPr lang="ru-RU" sz="2000" b="1" dirty="0">
                <a:solidFill>
                  <a:schemeClr val="tx1"/>
                </a:solidFill>
                <a:latin typeface="Century Gothic"/>
              </a:rPr>
              <a:t>БРОНЗОВА медаль </a:t>
            </a:r>
            <a:r>
              <a:rPr lang="ru-RU" sz="2000" b="1" dirty="0" err="1">
                <a:solidFill>
                  <a:schemeClr val="tx1"/>
                </a:solidFill>
                <a:effectLst/>
                <a:latin typeface="Century Gothic"/>
              </a:rPr>
              <a:t>Міжнародного</a:t>
            </a:r>
            <a:r>
              <a:rPr lang="ru-RU" sz="2000" b="1" dirty="0">
                <a:solidFill>
                  <a:schemeClr val="tx1"/>
                </a:solidFill>
                <a:effectLst/>
                <a:latin typeface="Century Gothic"/>
              </a:rPr>
              <a:t> ярмарку науки, </a:t>
            </a:r>
            <a:r>
              <a:rPr lang="ru-RU" sz="2000" b="1" dirty="0" err="1">
                <a:solidFill>
                  <a:schemeClr val="tx1"/>
                </a:solidFill>
                <a:effectLst/>
                <a:latin typeface="Century Gothic"/>
              </a:rPr>
              <a:t>енергетики</a:t>
            </a:r>
            <a:r>
              <a:rPr lang="ru-RU" sz="2000" b="1" dirty="0">
                <a:solidFill>
                  <a:schemeClr val="tx1"/>
                </a:solidFill>
                <a:effectLst/>
                <a:latin typeface="Century Gothic"/>
              </a:rPr>
              <a:t>, </a:t>
            </a:r>
            <a:r>
              <a:rPr lang="ru-RU" sz="2000" b="1" dirty="0" err="1">
                <a:solidFill>
                  <a:schemeClr val="tx1"/>
                </a:solidFill>
                <a:effectLst/>
                <a:latin typeface="Century Gothic"/>
              </a:rPr>
              <a:t>інженерії</a:t>
            </a:r>
            <a:r>
              <a:rPr lang="ru-RU" sz="2000" b="1" dirty="0">
                <a:solidFill>
                  <a:schemeClr val="tx1"/>
                </a:solidFill>
                <a:effectLst/>
                <a:latin typeface="Century Gothic"/>
              </a:rPr>
              <a:t> та </a:t>
            </a:r>
            <a:r>
              <a:rPr lang="ru-RU" sz="2000" b="1" dirty="0" err="1">
                <a:solidFill>
                  <a:schemeClr val="tx1"/>
                </a:solidFill>
                <a:effectLst/>
                <a:latin typeface="Century Gothic"/>
              </a:rPr>
              <a:t>музики</a:t>
            </a:r>
            <a:r>
              <a:rPr lang="ru-RU" sz="2000" b="1" dirty="0">
                <a:solidFill>
                  <a:schemeClr val="tx1"/>
                </a:solidFill>
                <a:effectLst/>
                <a:latin typeface="Century Gothic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effectLst/>
                <a:latin typeface="Century Gothic"/>
              </a:rPr>
              <a:t>Туреччина</a:t>
            </a:r>
            <a:r>
              <a:rPr lang="ru-RU" sz="2000" b="1" dirty="0">
                <a:solidFill>
                  <a:schemeClr val="tx1"/>
                </a:solidFill>
                <a:effectLst/>
                <a:latin typeface="Century Gothic"/>
              </a:rPr>
              <a:t> (</a:t>
            </a:r>
            <a:r>
              <a:rPr lang="en-US" sz="2000" b="1" dirty="0">
                <a:solidFill>
                  <a:schemeClr val="tx1"/>
                </a:solidFill>
                <a:effectLst/>
                <a:latin typeface="Century Gothic"/>
              </a:rPr>
              <a:t>BUCA IMSEF (BUCA International Music Science Energy Engineering Fair)</a:t>
            </a:r>
          </a:p>
          <a:p>
            <a:pPr marL="342900" indent="-342900" algn="ctr">
              <a:buFont typeface="Arial"/>
              <a:buChar char="•"/>
            </a:pPr>
            <a:endParaRPr lang="en-US" sz="2000" b="1" dirty="0">
              <a:solidFill>
                <a:schemeClr val="tx1"/>
              </a:solidFill>
              <a:latin typeface="Century Gothic"/>
              <a:cs typeface="Calibri"/>
            </a:endParaRPr>
          </a:p>
          <a:p>
            <a:pPr marL="342900" indent="-342900" algn="ctr">
              <a:buFont typeface="Arial"/>
              <a:buChar char="•"/>
            </a:pPr>
            <a:r>
              <a:rPr lang="en-US" sz="2000" b="1" dirty="0" err="1">
                <a:solidFill>
                  <a:schemeClr val="tx1"/>
                </a:solidFill>
                <a:latin typeface="Century Gothic"/>
                <a:cs typeface="Calibri"/>
              </a:rPr>
              <a:t>Керівник</a:t>
            </a:r>
            <a:r>
              <a:rPr lang="en-US" sz="2000" b="1" dirty="0">
                <a:solidFill>
                  <a:schemeClr val="tx1"/>
                </a:solidFill>
                <a:latin typeface="Century Gothic"/>
                <a:cs typeface="Calibri"/>
              </a:rPr>
              <a:t> - </a:t>
            </a:r>
            <a:r>
              <a:rPr lang="uk" b="1" i="1" dirty="0">
                <a:solidFill>
                  <a:schemeClr val="tx1"/>
                </a:solidFill>
                <a:latin typeface="Arial"/>
                <a:cs typeface="Arial"/>
              </a:rPr>
              <a:t>Музиченко Оксана Семенівна, </a:t>
            </a:r>
            <a:r>
              <a:rPr lang="en-US" i="1" dirty="0" err="1">
                <a:solidFill>
                  <a:schemeClr val="tx1"/>
                </a:solidFill>
                <a:latin typeface="Arial"/>
                <a:cs typeface="Arial"/>
              </a:rPr>
              <a:t>кандидат</a:t>
            </a:r>
            <a:r>
              <a:rPr lang="en-US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/>
                <a:cs typeface="Arial"/>
              </a:rPr>
              <a:t>біологічних</a:t>
            </a:r>
            <a:r>
              <a:rPr lang="en-US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/>
                <a:cs typeface="Arial"/>
              </a:rPr>
              <a:t>наук</a:t>
            </a:r>
            <a:r>
              <a:rPr lang="en-US" i="1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US" i="1" dirty="0" err="1">
                <a:solidFill>
                  <a:schemeClr val="tx1"/>
                </a:solidFill>
                <a:latin typeface="Arial"/>
                <a:cs typeface="Arial"/>
              </a:rPr>
              <a:t>доцент</a:t>
            </a:r>
            <a:r>
              <a:rPr lang="en-US" i="1" dirty="0">
                <a:latin typeface="Arial"/>
                <a:cs typeface="Arial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/>
                <a:cs typeface="Arial"/>
              </a:rPr>
              <a:t>Волинського</a:t>
            </a:r>
            <a:r>
              <a:rPr lang="en-US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/>
                <a:cs typeface="Arial"/>
              </a:rPr>
              <a:t>національного</a:t>
            </a:r>
            <a:r>
              <a:rPr lang="en-US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/>
                <a:cs typeface="Arial"/>
              </a:rPr>
              <a:t>університету</a:t>
            </a:r>
            <a:r>
              <a:rPr lang="en-US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/>
                <a:cs typeface="Arial"/>
              </a:rPr>
              <a:t>імені</a:t>
            </a:r>
            <a:r>
              <a:rPr lang="en-US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/>
                <a:cs typeface="Arial"/>
              </a:rPr>
              <a:t>Лесі</a:t>
            </a:r>
            <a:r>
              <a:rPr lang="en-US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/>
                <a:cs typeface="Arial"/>
              </a:rPr>
              <a:t>Українки</a:t>
            </a:r>
            <a:r>
              <a:rPr lang="en-US" i="1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US" i="1" dirty="0" err="1">
                <a:solidFill>
                  <a:schemeClr val="tx1"/>
                </a:solidFill>
                <a:latin typeface="Arial"/>
                <a:cs typeface="Arial"/>
              </a:rPr>
              <a:t>керівник</a:t>
            </a:r>
            <a:r>
              <a:rPr lang="en-US" i="1" dirty="0">
                <a:latin typeface="Arial"/>
                <a:cs typeface="Arial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/>
                <a:cs typeface="Arial"/>
              </a:rPr>
              <a:t>секції</a:t>
            </a:r>
            <a:r>
              <a:rPr lang="en-US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/>
                <a:cs typeface="Arial"/>
              </a:rPr>
              <a:t>екології</a:t>
            </a:r>
            <a:r>
              <a:rPr lang="en-US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uk" i="1" dirty="0">
                <a:solidFill>
                  <a:schemeClr val="tx1"/>
                </a:solidFill>
                <a:latin typeface="Arial"/>
                <a:cs typeface="Arial"/>
              </a:rPr>
              <a:t>ВОМАН</a:t>
            </a:r>
            <a:endParaRPr lang="en-US" b="1" dirty="0">
              <a:solidFill>
                <a:schemeClr val="tx1"/>
              </a:solidFill>
              <a:latin typeface="Century Gothic"/>
              <a:cs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86CE09-3700-8B60-7830-1432755D9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377" y="906990"/>
            <a:ext cx="3629356" cy="483914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45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19F0D6F-9469-4B39-6F3E-0440A58A8508}"/>
              </a:ext>
            </a:extLst>
          </p:cNvPr>
          <p:cNvSpPr/>
          <p:nvPr/>
        </p:nvSpPr>
        <p:spPr>
          <a:xfrm>
            <a:off x="4931312" y="1453335"/>
            <a:ext cx="5870775" cy="4415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effectLst/>
                <a:latin typeface="Century Gothic"/>
              </a:rPr>
              <a:t>КОШЕЛЮК ЯНА</a:t>
            </a:r>
            <a:r>
              <a:rPr lang="ru-RU" sz="2800" b="1" dirty="0">
                <a:solidFill>
                  <a:schemeClr val="tx1"/>
                </a:solidFill>
                <a:latin typeface="Century Gothic"/>
              </a:rPr>
              <a:t>,</a:t>
            </a:r>
            <a:endParaRPr lang="ru-RU" sz="2800" b="1" dirty="0"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endParaRPr lang="ru-RU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000" dirty="0" err="1">
                <a:solidFill>
                  <a:schemeClr val="tx1"/>
                </a:solidFill>
                <a:latin typeface="Century Gothic"/>
              </a:rPr>
              <a:t>у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чениця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11 КЛАСУ 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комунального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закладу 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загальної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середньої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освіти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"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Луцький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ліцей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№21 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імені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Михайла Кравчука 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Луцької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міської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ради"</a:t>
            </a:r>
          </a:p>
          <a:p>
            <a:pPr algn="ctr"/>
            <a:endParaRPr lang="ru-RU" sz="2000" dirty="0"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Century Gothic"/>
              </a:rPr>
              <a:t> </a:t>
            </a:r>
            <a:r>
              <a:rPr lang="ru-RU" sz="2000" b="1" dirty="0">
                <a:solidFill>
                  <a:schemeClr val="tx1"/>
                </a:solidFill>
                <a:effectLst/>
                <a:latin typeface="Century Gothic"/>
              </a:rPr>
              <a:t>БРОНЗОВА НАГОРОДА </a:t>
            </a:r>
            <a:r>
              <a:rPr lang="ru-RU" sz="2000" b="1" dirty="0" err="1">
                <a:solidFill>
                  <a:schemeClr val="tx1"/>
                </a:solidFill>
                <a:effectLst/>
                <a:latin typeface="Century Gothic"/>
              </a:rPr>
              <a:t>Міжнародного</a:t>
            </a:r>
            <a:r>
              <a:rPr lang="ru-RU" sz="2000" b="1" dirty="0">
                <a:solidFill>
                  <a:schemeClr val="tx1"/>
                </a:solidFill>
                <a:effectLst/>
                <a:latin typeface="Century Gothic"/>
              </a:rPr>
              <a:t> фестивалю </a:t>
            </a:r>
            <a:r>
              <a:rPr lang="ru-RU" sz="2000" b="1" dirty="0" err="1">
                <a:solidFill>
                  <a:schemeClr val="tx1"/>
                </a:solidFill>
                <a:effectLst/>
                <a:latin typeface="Century Gothic"/>
              </a:rPr>
              <a:t>інженерних</a:t>
            </a:r>
            <a:r>
              <a:rPr lang="ru-RU" sz="2000" b="1" dirty="0">
                <a:solidFill>
                  <a:schemeClr val="tx1"/>
                </a:solidFill>
                <a:effectLst/>
                <a:latin typeface="Century Gothic"/>
              </a:rPr>
              <a:t> наук і </a:t>
            </a:r>
            <a:r>
              <a:rPr lang="ru-RU" sz="2000" b="1" dirty="0" err="1">
                <a:solidFill>
                  <a:schemeClr val="tx1"/>
                </a:solidFill>
                <a:effectLst/>
                <a:latin typeface="Century Gothic"/>
              </a:rPr>
              <a:t>технологій</a:t>
            </a:r>
            <a:r>
              <a:rPr lang="ru-RU" sz="2000" b="1" dirty="0">
                <a:solidFill>
                  <a:schemeClr val="tx1"/>
                </a:solidFill>
                <a:effectLst/>
                <a:latin typeface="Century Gothic"/>
              </a:rPr>
              <a:t> "І-</a:t>
            </a:r>
            <a:r>
              <a:rPr lang="en-US" sz="2000" b="1" dirty="0">
                <a:solidFill>
                  <a:schemeClr val="tx1"/>
                </a:solidFill>
                <a:effectLst/>
                <a:latin typeface="Century Gothic"/>
              </a:rPr>
              <a:t>FEST" (</a:t>
            </a:r>
            <a:r>
              <a:rPr lang="ru-RU" sz="2000" b="1" dirty="0" err="1">
                <a:solidFill>
                  <a:schemeClr val="tx1"/>
                </a:solidFill>
                <a:effectLst/>
                <a:latin typeface="Century Gothic"/>
              </a:rPr>
              <a:t>Туніс</a:t>
            </a:r>
            <a:r>
              <a:rPr lang="ru-RU" sz="2000" b="1" dirty="0">
                <a:solidFill>
                  <a:schemeClr val="tx1"/>
                </a:solidFill>
                <a:effectLst/>
                <a:latin typeface="Century Gothic"/>
              </a:rPr>
              <a:t>)</a:t>
            </a:r>
          </a:p>
          <a:p>
            <a:pPr algn="ctr"/>
            <a:endParaRPr lang="ru-RU" sz="2000" b="1" dirty="0">
              <a:solidFill>
                <a:schemeClr val="tx1"/>
              </a:solidFill>
              <a:latin typeface="Century Gothic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Century Gothic"/>
              </a:rPr>
              <a:t>Керівник</a:t>
            </a:r>
            <a:r>
              <a:rPr lang="ru-RU" b="1" dirty="0">
                <a:solidFill>
                  <a:schemeClr val="tx1"/>
                </a:solidFill>
                <a:latin typeface="Century Gothic"/>
              </a:rPr>
              <a:t> - </a:t>
            </a:r>
            <a:r>
              <a:rPr lang="ru-RU" b="1" i="1" dirty="0" err="1">
                <a:solidFill>
                  <a:schemeClr val="tx1"/>
                </a:solidFill>
                <a:latin typeface="Arial"/>
                <a:cs typeface="Arial"/>
              </a:rPr>
              <a:t>Ягенська</a:t>
            </a:r>
            <a:r>
              <a:rPr lang="ru-RU" b="1" i="1" dirty="0">
                <a:solidFill>
                  <a:schemeClr val="tx1"/>
                </a:solidFill>
                <a:latin typeface="Arial"/>
                <a:cs typeface="Arial"/>
              </a:rPr>
              <a:t> Галина </a:t>
            </a:r>
            <a:r>
              <a:rPr lang="ru-RU" b="1" i="1" dirty="0" err="1">
                <a:solidFill>
                  <a:schemeClr val="tx1"/>
                </a:solidFill>
                <a:latin typeface="Arial"/>
                <a:cs typeface="Arial"/>
              </a:rPr>
              <a:t>Василівна</a:t>
            </a:r>
            <a:r>
              <a:rPr lang="ru-RU" b="1" i="1" dirty="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ru-RU" i="1" dirty="0">
                <a:solidFill>
                  <a:schemeClr val="tx1"/>
                </a:solidFill>
                <a:latin typeface="Arial"/>
                <a:cs typeface="Arial"/>
              </a:rPr>
              <a:t> кандидат </a:t>
            </a:r>
            <a:r>
              <a:rPr lang="ru-RU" i="1" dirty="0" err="1">
                <a:solidFill>
                  <a:schemeClr val="tx1"/>
                </a:solidFill>
                <a:latin typeface="Arial"/>
                <a:cs typeface="Arial"/>
              </a:rPr>
              <a:t>педагогічних</a:t>
            </a:r>
            <a:r>
              <a:rPr lang="ru-RU" i="1" dirty="0">
                <a:solidFill>
                  <a:schemeClr val="tx1"/>
                </a:solidFill>
                <a:latin typeface="Arial"/>
                <a:cs typeface="Arial"/>
              </a:rPr>
              <a:t> наук, доцент </a:t>
            </a:r>
            <a:endParaRPr lang="ru-RU" b="1" dirty="0">
              <a:solidFill>
                <a:schemeClr val="tx1"/>
              </a:solidFill>
              <a:latin typeface="Century Gothic"/>
              <a:cs typeface="Arial"/>
            </a:endParaRPr>
          </a:p>
          <a:p>
            <a:pPr algn="ctr"/>
            <a:r>
              <a:rPr lang="ru-RU" i="1" dirty="0">
                <a:solidFill>
                  <a:schemeClr val="tx1"/>
                </a:solidFill>
                <a:latin typeface="Arial"/>
                <a:cs typeface="Arial"/>
              </a:rPr>
              <a:t>В</a:t>
            </a:r>
            <a:r>
              <a:rPr lang="uk" i="1" dirty="0" err="1">
                <a:solidFill>
                  <a:schemeClr val="tx1"/>
                </a:solidFill>
                <a:latin typeface="Arial"/>
                <a:cs typeface="Arial"/>
              </a:rPr>
              <a:t>олинського</a:t>
            </a:r>
            <a:r>
              <a:rPr lang="uk" i="1" dirty="0">
                <a:solidFill>
                  <a:schemeClr val="tx1"/>
                </a:solidFill>
                <a:latin typeface="Arial"/>
                <a:cs typeface="Arial"/>
              </a:rPr>
              <a:t> інституту післядипломної педагогічної освіти</a:t>
            </a:r>
            <a:endParaRPr lang="ru-RU" b="1" dirty="0">
              <a:solidFill>
                <a:schemeClr val="tx1"/>
              </a:solidFill>
              <a:latin typeface="Century Gothic"/>
            </a:endParaRPr>
          </a:p>
          <a:p>
            <a:pPr algn="ctr"/>
            <a:endParaRPr lang="ru-RU" sz="2000" b="1" dirty="0">
              <a:solidFill>
                <a:schemeClr val="tx1"/>
              </a:solidFill>
              <a:latin typeface="Century Gothic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019F0E-2EAB-4960-6B46-625D645B4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343" y="1088756"/>
            <a:ext cx="3510365" cy="4680487"/>
          </a:xfrm>
          <a:prstGeom prst="round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C588173-65AB-7D1F-AF03-494BED4EB08E}"/>
              </a:ext>
            </a:extLst>
          </p:cNvPr>
          <p:cNvSpPr/>
          <p:nvPr/>
        </p:nvSpPr>
        <p:spPr>
          <a:xfrm>
            <a:off x="11001829" y="774916"/>
            <a:ext cx="1190171" cy="5457372"/>
          </a:xfrm>
          <a:prstGeom prst="rect">
            <a:avLst/>
          </a:prstGeom>
          <a:solidFill>
            <a:srgbClr val="8FAADC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7340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F21952-2A71-AEB9-67C3-F6E7347C2B83}"/>
              </a:ext>
            </a:extLst>
          </p:cNvPr>
          <p:cNvSpPr/>
          <p:nvPr/>
        </p:nvSpPr>
        <p:spPr>
          <a:xfrm>
            <a:off x="83459" y="2030"/>
            <a:ext cx="5098141" cy="6850743"/>
          </a:xfrm>
          <a:prstGeom prst="rect">
            <a:avLst/>
          </a:prstGeom>
          <a:solidFill>
            <a:srgbClr val="8FAADC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A89A0E2-FC82-0C70-BDDD-D55C507CF3DC}"/>
              </a:ext>
            </a:extLst>
          </p:cNvPr>
          <p:cNvSpPr/>
          <p:nvPr/>
        </p:nvSpPr>
        <p:spPr>
          <a:xfrm>
            <a:off x="5667583" y="1347247"/>
            <a:ext cx="5966849" cy="3387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/>
                <a:latin typeface="Century Gothic"/>
              </a:rPr>
              <a:t>Коваль Роман</a:t>
            </a:r>
            <a:r>
              <a:rPr lang="ru-RU" sz="3200" b="1" dirty="0">
                <a:solidFill>
                  <a:schemeClr val="tx1"/>
                </a:solidFill>
                <a:latin typeface="Century Gothic"/>
              </a:rPr>
              <a:t>,</a:t>
            </a:r>
            <a:endParaRPr lang="ru-RU" sz="3200" b="1" dirty="0">
              <a:solidFill>
                <a:schemeClr val="tx1"/>
              </a:solidFill>
              <a:effectLst/>
              <a:latin typeface="Century Gothic"/>
            </a:endParaRP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Century Gothic"/>
              </a:rPr>
              <a:t> 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учень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11 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класу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Старовижівського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ліцею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Старовижівської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</a:t>
            </a:r>
            <a:r>
              <a:rPr lang="ru-RU" sz="2000" dirty="0" err="1">
                <a:solidFill>
                  <a:schemeClr val="tx1"/>
                </a:solidFill>
                <a:effectLst/>
                <a:latin typeface="Century Gothic"/>
              </a:rPr>
              <a:t>селищної</a:t>
            </a:r>
            <a:r>
              <a:rPr lang="ru-RU" sz="2000" dirty="0">
                <a:solidFill>
                  <a:schemeClr val="tx1"/>
                </a:solidFill>
                <a:effectLst/>
                <a:latin typeface="Century Gothic"/>
              </a:rPr>
              <a:t> ради</a:t>
            </a:r>
          </a:p>
          <a:p>
            <a:pPr algn="ctr"/>
            <a:endParaRPr lang="ru-RU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ru-RU" sz="2000" dirty="0"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Century Gothic"/>
              </a:rPr>
              <a:t> </a:t>
            </a:r>
            <a:r>
              <a:rPr lang="ru-RU" sz="2400" b="1" dirty="0" err="1">
                <a:solidFill>
                  <a:schemeClr val="tx1"/>
                </a:solidFill>
                <a:effectLst/>
                <a:latin typeface="Century Gothic"/>
              </a:rPr>
              <a:t>переможець</a:t>
            </a:r>
            <a:r>
              <a:rPr lang="ru-RU" sz="2400" b="1" dirty="0">
                <a:solidFill>
                  <a:schemeClr val="tx1"/>
                </a:solidFill>
                <a:effectLst/>
                <a:latin typeface="Century Gothic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effectLst/>
                <a:latin typeface="Century Gothic"/>
              </a:rPr>
              <a:t>фіналу</a:t>
            </a:r>
            <a:r>
              <a:rPr lang="ru-RU" sz="2400" b="1" dirty="0">
                <a:solidFill>
                  <a:schemeClr val="tx1"/>
                </a:solidFill>
                <a:effectLst/>
                <a:latin typeface="Century Gothic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effectLst/>
                <a:latin typeface="Century Gothic"/>
              </a:rPr>
              <a:t>Міжнародного</a:t>
            </a:r>
            <a:r>
              <a:rPr lang="ru-RU" sz="2400" b="1" dirty="0">
                <a:solidFill>
                  <a:schemeClr val="tx1"/>
                </a:solidFill>
                <a:effectLst/>
                <a:latin typeface="Century Gothic"/>
              </a:rPr>
              <a:t> конкурсу «</a:t>
            </a:r>
            <a:r>
              <a:rPr lang="en-US" sz="2400" b="1" dirty="0">
                <a:solidFill>
                  <a:schemeClr val="tx1"/>
                </a:solidFill>
                <a:effectLst/>
                <a:latin typeface="Century Gothic"/>
              </a:rPr>
              <a:t>GENIUS Olympiad» (</a:t>
            </a:r>
            <a:r>
              <a:rPr lang="ru-RU" sz="2400" b="1" dirty="0">
                <a:solidFill>
                  <a:schemeClr val="tx1"/>
                </a:solidFill>
                <a:effectLst/>
                <a:latin typeface="Century Gothic"/>
              </a:rPr>
              <a:t>США)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Century Gothic"/>
              </a:rPr>
              <a:t> </a:t>
            </a:r>
            <a:r>
              <a:rPr lang="ru-RU" sz="2400" b="1" dirty="0" err="1">
                <a:solidFill>
                  <a:schemeClr val="tx1"/>
                </a:solidFill>
                <a:latin typeface="Century Gothic"/>
              </a:rPr>
              <a:t>категорія</a:t>
            </a:r>
            <a:r>
              <a:rPr lang="ru-RU" sz="2400" b="1" dirty="0">
                <a:solidFill>
                  <a:schemeClr val="tx1"/>
                </a:solidFill>
                <a:latin typeface="Century Gothic"/>
              </a:rPr>
              <a:t> «</a:t>
            </a:r>
            <a:r>
              <a:rPr lang="ru-RU" sz="2400" b="1" dirty="0" err="1">
                <a:solidFill>
                  <a:schemeClr val="tx1"/>
                </a:solidFill>
                <a:latin typeface="Century Gothic"/>
              </a:rPr>
              <a:t>Мистецтво</a:t>
            </a:r>
            <a:r>
              <a:rPr lang="ru-RU" sz="2400" b="1" dirty="0">
                <a:solidFill>
                  <a:schemeClr val="tx1"/>
                </a:solidFill>
                <a:latin typeface="Century Gothic"/>
              </a:rPr>
              <a:t>»: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Century Gothic"/>
              </a:rPr>
              <a:t>"</a:t>
            </a:r>
            <a:r>
              <a:rPr lang="ru-RU" sz="2400" b="1" dirty="0" err="1">
                <a:solidFill>
                  <a:schemeClr val="tx1"/>
                </a:solidFill>
                <a:latin typeface="Century Gothic"/>
              </a:rPr>
              <a:t>Короткометражний</a:t>
            </a:r>
            <a:r>
              <a:rPr lang="ru-RU" sz="2400" b="1" dirty="0">
                <a:solidFill>
                  <a:schemeClr val="tx1"/>
                </a:solidFill>
                <a:latin typeface="Century Gothic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Century Gothic"/>
              </a:rPr>
              <a:t>фільм</a:t>
            </a:r>
            <a:r>
              <a:rPr lang="ru-RU" sz="2400" b="1" dirty="0">
                <a:solidFill>
                  <a:schemeClr val="tx1"/>
                </a:solidFill>
                <a:latin typeface="Century Gothic"/>
              </a:rPr>
              <a:t>"</a:t>
            </a:r>
          </a:p>
          <a:p>
            <a:pPr algn="ctr"/>
            <a:endParaRPr lang="ru-RU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ru-RU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ru-RU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Century Gothic"/>
              </a:rPr>
              <a:t>КЕРІВНИК - </a:t>
            </a:r>
            <a:r>
              <a:rPr lang="uk" sz="2000" b="1" i="1" dirty="0">
                <a:solidFill>
                  <a:schemeClr val="tx1"/>
                </a:solidFill>
                <a:latin typeface="Arial"/>
                <a:cs typeface="Arial"/>
              </a:rPr>
              <a:t>Коваль Юрій Григорович</a:t>
            </a:r>
            <a:r>
              <a:rPr lang="uk" sz="2000" i="1" dirty="0">
                <a:solidFill>
                  <a:schemeClr val="tx1"/>
                </a:solidFill>
                <a:latin typeface="Arial"/>
                <a:cs typeface="Arial"/>
              </a:rPr>
              <a:t>, керівник секції відділення комп’ютерних наук ВОМАН</a:t>
            </a:r>
            <a:endParaRPr lang="ru-RU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129E32-A5CB-5C18-B53B-C79A4A9A1A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49" r="19941"/>
          <a:stretch/>
        </p:blipFill>
        <p:spPr>
          <a:xfrm>
            <a:off x="423055" y="816612"/>
            <a:ext cx="4254482" cy="468048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31789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 descr="Зображення, що містить особа, група, люди, натовп&#10;&#10;Опис створено автоматично">
            <a:extLst>
              <a:ext uri="{FF2B5EF4-FFF2-40B4-BE49-F238E27FC236}">
                <a16:creationId xmlns:a16="http://schemas.microsoft.com/office/drawing/2014/main" id="{F8654F37-F5A4-0C7E-D3CA-7194DECCFD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44" t="1719" r="35559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AA7EEF-1334-39F4-D016-A3A9DFB120C1}"/>
              </a:ext>
            </a:extLst>
          </p:cNvPr>
          <p:cNvSpPr/>
          <p:nvPr/>
        </p:nvSpPr>
        <p:spPr>
          <a:xfrm>
            <a:off x="477980" y="1122363"/>
            <a:ext cx="4798869" cy="3554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ВСЕУКРАЇНСЬКІ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КОНКУРСИ, ОЛІМПІАДИ , ТУРНІРИ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8124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2293</Words>
  <Application>Microsoft Office PowerPoint</Application>
  <PresentationFormat>Широкий екран</PresentationFormat>
  <Paragraphs>425</Paragraphs>
  <Slides>45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45</vt:i4>
      </vt:variant>
    </vt:vector>
  </HeadingPairs>
  <TitlesOfParts>
    <vt:vector size="52" baseType="lpstr">
      <vt:lpstr>Arial</vt:lpstr>
      <vt:lpstr>Bookman Old Style</vt:lpstr>
      <vt:lpstr>Calibri</vt:lpstr>
      <vt:lpstr>Calibri Light</vt:lpstr>
      <vt:lpstr>Century Gothic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podasangelina@gmail.com</dc:creator>
  <cp:lastModifiedBy>Андрій Мазурик</cp:lastModifiedBy>
  <cp:revision>795</cp:revision>
  <dcterms:created xsi:type="dcterms:W3CDTF">2023-04-26T06:57:37Z</dcterms:created>
  <dcterms:modified xsi:type="dcterms:W3CDTF">2023-04-30T15:59:54Z</dcterms:modified>
</cp:coreProperties>
</file>