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87" r:id="rId3"/>
    <p:sldId id="288" r:id="rId4"/>
    <p:sldId id="289" r:id="rId5"/>
    <p:sldId id="290" r:id="rId6"/>
    <p:sldId id="291" r:id="rId7"/>
    <p:sldId id="273" r:id="rId8"/>
    <p:sldId id="275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5" r:id="rId18"/>
    <p:sldId id="286" r:id="rId19"/>
    <p:sldId id="283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61B"/>
    <a:srgbClr val="FFCCFF"/>
    <a:srgbClr val="FFCC99"/>
    <a:srgbClr val="0F0234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07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E7200-6AC1-4DA7-921A-4B7C3348786E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B1EBA-5318-4A63-8947-650874D29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95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793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0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69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86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2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6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33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99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1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5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5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6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5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1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90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1EBA-5318-4A63-8947-650874D29D0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4C61-750B-41C2-A41F-42FE00DAE6B1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484A5-72E5-41C2-AD5C-D0B45B6768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5712" y="0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)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850A15-4E05-4FB9-8C53-99569340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9144000" cy="517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60467E-6735-4C3E-A831-9734E4CACF92}"/>
              </a:ext>
            </a:extLst>
          </p:cNvPr>
          <p:cNvSpPr txBox="1"/>
          <p:nvPr/>
        </p:nvSpPr>
        <p:spPr>
          <a:xfrm>
            <a:off x="1475656" y="5373216"/>
            <a:ext cx="6544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16-19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березня 2023 року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755B43-3CC4-4BD1-935D-5B31A993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548680"/>
            <a:ext cx="9144000" cy="513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578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FF4F5-3180-45C1-8C54-D88BFE06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39"/>
            <a:ext cx="9127045" cy="63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1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D358A0-E77F-408A-B296-A010C4C29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256"/>
            <a:ext cx="9146051" cy="61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89B24-133B-4A4D-80EC-42CC5E665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665"/>
            <a:ext cx="9144000" cy="60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0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F3D47-13FC-4FD4-A99B-43636DA2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3" y="188640"/>
            <a:ext cx="9144000" cy="63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3EBA9-120A-4C05-BE99-8B7BC1605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009"/>
            <a:ext cx="7632847" cy="68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7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E0DEDF-5668-484A-A641-2BA6416AB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3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9879C4-CC26-4839-A780-0AB91E67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2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62D97-BC96-49AA-B0CD-1F7AEF003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" y="260647"/>
            <a:ext cx="9101200" cy="63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5712" y="0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C17950-9F52-41B4-BC4D-E2D98B94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9440"/>
            <a:ext cx="8928992" cy="3473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59432-E665-4E94-A0EB-AE30315D0BEA}"/>
              </a:ext>
            </a:extLst>
          </p:cNvPr>
          <p:cNvSpPr txBox="1"/>
          <p:nvPr/>
        </p:nvSpPr>
        <p:spPr>
          <a:xfrm>
            <a:off x="2271933" y="184666"/>
            <a:ext cx="4600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vvman.lutsk.ua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A5EF9-E2F1-49E7-A51B-1178F4E83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362637"/>
            <a:ext cx="8748464" cy="24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7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66FE1-3FFF-4896-B594-1C4B2ECF2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80"/>
            <a:ext cx="9144000" cy="51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5712" y="0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8B07E7-9566-46C2-A484-BA75EFCB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52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AAE83-8B1D-44C6-8272-046E873AD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51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4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450D7D-3715-4959-ADF7-99078B6A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4704"/>
            <a:ext cx="9174154" cy="50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D2E8D-B955-4E06-97AB-419EA1FA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6" y="0"/>
            <a:ext cx="8534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5712" y="0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)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08A76-6ADA-4C18-9F13-33A52079A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3"/>
            <a:ext cx="9300653" cy="6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40DA36E-2275-4577-A5EB-95433218C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772268"/>
              </p:ext>
            </p:extLst>
          </p:nvPr>
        </p:nvGraphicFramePr>
        <p:xfrm>
          <a:off x="2450628" y="0"/>
          <a:ext cx="4857676" cy="687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8020012" imgH="11344245" progId="Acrobat.Document.DC">
                  <p:embed/>
                </p:oleObj>
              </mc:Choice>
              <mc:Fallback>
                <p:oleObj name="Acrobat Document" r:id="rId4" imgW="8020012" imgH="1134424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0628" y="0"/>
                        <a:ext cx="4857676" cy="6870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4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16AA60-117F-4691-9396-71FB8636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574"/>
            <a:ext cx="9144000" cy="53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00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4198</TotalTime>
  <Words>30</Words>
  <Application>Microsoft Office PowerPoint</Application>
  <PresentationFormat>Экран (4:3)</PresentationFormat>
  <Paragraphs>23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valera</cp:lastModifiedBy>
  <cp:revision>430</cp:revision>
  <dcterms:created xsi:type="dcterms:W3CDTF">2014-01-04T19:58:47Z</dcterms:created>
  <dcterms:modified xsi:type="dcterms:W3CDTF">2023-03-08T14:17:21Z</dcterms:modified>
</cp:coreProperties>
</file>