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4" r:id="rId3"/>
    <p:sldId id="266" r:id="rId4"/>
    <p:sldId id="275" r:id="rId5"/>
    <p:sldId id="257" r:id="rId6"/>
    <p:sldId id="259" r:id="rId7"/>
    <p:sldId id="268" r:id="rId8"/>
    <p:sldId id="269" r:id="rId9"/>
    <p:sldId id="270" r:id="rId10"/>
    <p:sldId id="262" r:id="rId11"/>
    <p:sldId id="263" r:id="rId12"/>
    <p:sldId id="272" r:id="rId13"/>
    <p:sldId id="271" r:id="rId14"/>
    <p:sldId id="265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40" d="100"/>
          <a:sy n="140" d="100"/>
        </p:scale>
        <p:origin x="490" y="12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0C0CA9-E36A-4FEC-9D85-B6D2E87DD496}" type="datetimeFigureOut">
              <a:rPr lang="uk-UA" smtClean="0"/>
              <a:pPr/>
              <a:t>04.12.2023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81A46-93B3-41AC-A7AB-D041C9D82FA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0C0CA9-E36A-4FEC-9D85-B6D2E87DD496}" type="datetimeFigureOut">
              <a:rPr lang="uk-UA" smtClean="0"/>
              <a:pPr/>
              <a:t>04.12.2023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81A46-93B3-41AC-A7AB-D041C9D82FA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0C0CA9-E36A-4FEC-9D85-B6D2E87DD496}" type="datetimeFigureOut">
              <a:rPr lang="uk-UA" smtClean="0"/>
              <a:pPr/>
              <a:t>04.12.2023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81A46-93B3-41AC-A7AB-D041C9D82FA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0C0CA9-E36A-4FEC-9D85-B6D2E87DD496}" type="datetimeFigureOut">
              <a:rPr lang="uk-UA" smtClean="0"/>
              <a:pPr/>
              <a:t>04.12.2023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81A46-93B3-41AC-A7AB-D041C9D82FA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0C0CA9-E36A-4FEC-9D85-B6D2E87DD496}" type="datetimeFigureOut">
              <a:rPr lang="uk-UA" smtClean="0"/>
              <a:pPr/>
              <a:t>04.12.2023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81A46-93B3-41AC-A7AB-D041C9D82FA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0C0CA9-E36A-4FEC-9D85-B6D2E87DD496}" type="datetimeFigureOut">
              <a:rPr lang="uk-UA" smtClean="0"/>
              <a:pPr/>
              <a:t>04.12.2023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81A46-93B3-41AC-A7AB-D041C9D82FA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0C0CA9-E36A-4FEC-9D85-B6D2E87DD496}" type="datetimeFigureOut">
              <a:rPr lang="uk-UA" smtClean="0"/>
              <a:pPr/>
              <a:t>04.12.2023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81A46-93B3-41AC-A7AB-D041C9D82FA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0C0CA9-E36A-4FEC-9D85-B6D2E87DD496}" type="datetimeFigureOut">
              <a:rPr lang="uk-UA" smtClean="0"/>
              <a:pPr/>
              <a:t>04.12.2023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81A46-93B3-41AC-A7AB-D041C9D82FA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0C0CA9-E36A-4FEC-9D85-B6D2E87DD496}" type="datetimeFigureOut">
              <a:rPr lang="uk-UA" smtClean="0"/>
              <a:pPr/>
              <a:t>04.12.2023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81A46-93B3-41AC-A7AB-D041C9D82FA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0C0CA9-E36A-4FEC-9D85-B6D2E87DD496}" type="datetimeFigureOut">
              <a:rPr lang="uk-UA" smtClean="0"/>
              <a:pPr/>
              <a:t>04.12.2023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81A46-93B3-41AC-A7AB-D041C9D82FA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0C0CA9-E36A-4FEC-9D85-B6D2E87DD496}" type="datetimeFigureOut">
              <a:rPr lang="uk-UA" smtClean="0"/>
              <a:pPr/>
              <a:t>04.12.2023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81A46-93B3-41AC-A7AB-D041C9D82FA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20C0CA9-E36A-4FEC-9D85-B6D2E87DD496}" type="datetimeFigureOut">
              <a:rPr lang="uk-UA" smtClean="0"/>
              <a:pPr/>
              <a:t>04.12.2023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D981A46-93B3-41AC-A7AB-D041C9D82FA5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line.kangaroo.com.ua/" TargetMode="External"/><Relationship Id="rId2" Type="http://schemas.openxmlformats.org/officeDocument/2006/relationships/hyperlink" Target="http://www.kangaroo.com.u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24744"/>
            <a:ext cx="7704856" cy="1296143"/>
          </a:xfrm>
        </p:spPr>
        <p:txBody>
          <a:bodyPr>
            <a:normAutofit fontScale="90000"/>
          </a:bodyPr>
          <a:lstStyle/>
          <a:p>
            <a:r>
              <a:rPr lang="uk-UA" sz="3600" b="1" dirty="0"/>
              <a:t>Шановний учаснику </a:t>
            </a:r>
            <a:r>
              <a:rPr lang="uk-UA" sz="3600" b="1" dirty="0" smtClean="0"/>
              <a:t>Всеукраїнського етапу Міжнародного математичного конкурсу "</a:t>
            </a:r>
            <a:r>
              <a:rPr lang="uk-UA" sz="3600" b="1" dirty="0"/>
              <a:t>Кенгуру </a:t>
            </a:r>
            <a:r>
              <a:rPr lang="uk-UA" sz="3600" b="1" dirty="0" smtClean="0"/>
              <a:t>2023-2024"!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11937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4624"/>
            <a:ext cx="8183880" cy="1051560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uk-UA" sz="3000" dirty="0" smtClean="0"/>
              <a:t>Крок 3   /Початок роботи/</a:t>
            </a:r>
            <a:endParaRPr lang="uk-UA" sz="3000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508" y="1196975"/>
            <a:ext cx="7548896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лево 6"/>
          <p:cNvSpPr/>
          <p:nvPr/>
        </p:nvSpPr>
        <p:spPr>
          <a:xfrm>
            <a:off x="5436096" y="1484784"/>
            <a:ext cx="3168352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5883881" y="1537047"/>
            <a:ext cx="17844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>
                <a:solidFill>
                  <a:schemeClr val="bg1"/>
                </a:solidFill>
              </a:rPr>
              <a:t>Слідкуй за часом</a:t>
            </a:r>
            <a:endParaRPr lang="uk-UA" sz="14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217778"/>
            <a:ext cx="1302443" cy="34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87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92696"/>
            <a:ext cx="8183880" cy="619512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uk-UA" sz="3000" dirty="0" smtClean="0"/>
              <a:t>Крок 4   /Завершення роботи/</a:t>
            </a:r>
            <a:endParaRPr lang="uk-UA" sz="3000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84177"/>
            <a:ext cx="6315576" cy="4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лево 8"/>
          <p:cNvSpPr/>
          <p:nvPr/>
        </p:nvSpPr>
        <p:spPr>
          <a:xfrm>
            <a:off x="5436096" y="1283593"/>
            <a:ext cx="3168352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5883881" y="1335856"/>
            <a:ext cx="17844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>
                <a:solidFill>
                  <a:schemeClr val="bg1"/>
                </a:solidFill>
              </a:rPr>
              <a:t>Слідкуй за часом</a:t>
            </a:r>
            <a:endParaRPr lang="uk-UA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40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uk-UA" sz="3000" dirty="0" smtClean="0"/>
              <a:t>/Завершення роботи/</a:t>
            </a:r>
            <a:endParaRPr lang="uk-UA" sz="3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44503" y="1473423"/>
            <a:ext cx="570103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576064"/>
          </a:xfrm>
        </p:spPr>
        <p:txBody>
          <a:bodyPr>
            <a:normAutofit/>
          </a:bodyPr>
          <a:lstStyle/>
          <a:p>
            <a:pPr algn="ctr"/>
            <a:r>
              <a:rPr lang="uk-UA" sz="3000" dirty="0" smtClean="0"/>
              <a:t>Крок 5   /код учасника/</a:t>
            </a:r>
            <a:endParaRPr lang="uk-UA" sz="3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2981" y="1340768"/>
            <a:ext cx="740407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71600" y="5031631"/>
            <a:ext cx="691276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398475" y="5103639"/>
            <a:ext cx="5937051" cy="1108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b="1" dirty="0" smtClean="0">
                <a:solidFill>
                  <a:schemeClr val="bg1"/>
                </a:solidFill>
              </a:rPr>
              <a:t>Шановний учаснику!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uk-UA" b="1" dirty="0" smtClean="0">
                <a:solidFill>
                  <a:schemeClr val="bg1"/>
                </a:solidFill>
              </a:rPr>
              <a:t>Запам'ятай, </a:t>
            </a:r>
            <a:r>
              <a:rPr lang="uk-UA" b="1" dirty="0" err="1" smtClean="0">
                <a:solidFill>
                  <a:schemeClr val="bg1"/>
                </a:solidFill>
              </a:rPr>
              <a:t>запиши</a:t>
            </a:r>
            <a:r>
              <a:rPr lang="uk-UA" b="1" dirty="0" smtClean="0">
                <a:solidFill>
                  <a:schemeClr val="bg1"/>
                </a:solidFill>
              </a:rPr>
              <a:t> чи сфотографуй цей код.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uk-UA" b="1" dirty="0" smtClean="0">
                <a:solidFill>
                  <a:schemeClr val="bg1"/>
                </a:solidFill>
              </a:rPr>
              <a:t>Код не підлягає відновленню чи зміні.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7" name="Стрелка углом 6"/>
          <p:cNvSpPr/>
          <p:nvPr/>
        </p:nvSpPr>
        <p:spPr>
          <a:xfrm>
            <a:off x="1259631" y="3843499"/>
            <a:ext cx="2551141" cy="122413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581" y="1385579"/>
            <a:ext cx="1302443" cy="34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ctr">
              <a:buNone/>
            </a:pPr>
            <a:endParaRPr lang="uk-UA" dirty="0" smtClean="0"/>
          </a:p>
          <a:p>
            <a:pPr marL="0" indent="0" algn="ctr">
              <a:buNone/>
            </a:pPr>
            <a:r>
              <a:rPr lang="uk-UA" sz="6000" dirty="0" smtClean="0"/>
              <a:t>Щиро вдячні за увагу!</a:t>
            </a:r>
          </a:p>
          <a:p>
            <a:pPr marL="0" indent="0" algn="ctr">
              <a:buNone/>
            </a:pPr>
            <a:r>
              <a:rPr lang="uk-UA" sz="6000" dirty="0" smtClean="0"/>
              <a:t>Успіхів у конкурсі «Кенгуру </a:t>
            </a:r>
            <a:r>
              <a:rPr lang="uk-UA" sz="6000" dirty="0" smtClean="0"/>
              <a:t>2024»</a:t>
            </a:r>
            <a:endParaRPr lang="uk-UA" sz="6000" dirty="0"/>
          </a:p>
        </p:txBody>
      </p:sp>
    </p:spTree>
    <p:extLst>
      <p:ext uri="{BB962C8B-B14F-4D97-AF65-F5344CB8AC3E}">
        <p14:creationId xmlns:p14="http://schemas.microsoft.com/office/powerpoint/2010/main" val="33888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dirty="0" smtClean="0"/>
              <a:t> </a:t>
            </a:r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r>
              <a:rPr lang="uk-UA" dirty="0" smtClean="0"/>
              <a:t>У зв'язку з</a:t>
            </a:r>
            <a:r>
              <a:rPr lang="en-US" dirty="0" smtClean="0"/>
              <a:t> </a:t>
            </a:r>
            <a:r>
              <a:rPr lang="uk-UA" dirty="0" smtClean="0"/>
              <a:t>агресією Росії в Україні Міжнародний етап математичного конкурсу «Кенгуру» у </a:t>
            </a:r>
            <a:r>
              <a:rPr lang="uk-UA" dirty="0" smtClean="0"/>
              <a:t>2023-24 </a:t>
            </a:r>
            <a:r>
              <a:rPr lang="uk-UA" dirty="0" smtClean="0"/>
              <a:t>навчальному році ми не </a:t>
            </a:r>
            <a:r>
              <a:rPr lang="uk-UA" dirty="0" smtClean="0"/>
              <a:t>маємо </a:t>
            </a:r>
            <a:r>
              <a:rPr lang="uk-UA" dirty="0" smtClean="0"/>
              <a:t>можливості </a:t>
            </a:r>
            <a:r>
              <a:rPr lang="uk-UA" dirty="0" smtClean="0"/>
              <a:t>провести в звичному форматі. </a:t>
            </a:r>
            <a:r>
              <a:rPr lang="uk-UA" dirty="0" smtClean="0"/>
              <a:t>Пропонуємо зараз взяти участь у цьому етапі у </a:t>
            </a:r>
            <a:r>
              <a:rPr lang="uk-UA" dirty="0" smtClean="0"/>
              <a:t>форматі </a:t>
            </a:r>
            <a:r>
              <a:rPr lang="en-US" dirty="0" smtClean="0"/>
              <a:t>on-line</a:t>
            </a:r>
            <a:endParaRPr lang="uk-UA" dirty="0" smtClean="0"/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48680"/>
            <a:ext cx="3792993" cy="53637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052736"/>
            <a:ext cx="8183880" cy="187220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r>
              <a:rPr lang="uk-UA" dirty="0" smtClean="0"/>
              <a:t>Цією короткою навчальною презентацією ми спробуємо підготувати Тебе до проходження усіх етапів: від реєстрації до надсилання відповідей. </a:t>
            </a:r>
          </a:p>
          <a:p>
            <a:pPr>
              <a:buNone/>
            </a:pPr>
            <a:endParaRPr lang="uk-UA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57200" y="2996952"/>
            <a:ext cx="8229600" cy="2260848"/>
          </a:xfrm>
          <a:prstGeom prst="rect">
            <a:avLst/>
          </a:prstGeom>
        </p:spPr>
        <p:txBody>
          <a:bodyPr vert="horz" lIns="182880" tIns="9144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Пройти конкурс у форматі on-line можна з використанням будь-якого доступного пристрою (смартфон, планшет, комп'ютер) та під'єднання до мережі Інтернет. </a:t>
            </a:r>
            <a:endParaRPr kumimoji="0" lang="uk-UA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619512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uk-UA" sz="3000" dirty="0" smtClean="0"/>
              <a:t>Крок 1   /Початок роботи/</a:t>
            </a:r>
            <a:endParaRPr lang="uk-UA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8136904" cy="417646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uk-UA" sz="10000" dirty="0" smtClean="0"/>
              <a:t>Розпочати роботу можна у два способи:</a:t>
            </a:r>
          </a:p>
          <a:p>
            <a:pPr marL="514350" indent="-514350">
              <a:buNone/>
            </a:pPr>
            <a:r>
              <a:rPr lang="uk-UA" sz="10000" dirty="0" smtClean="0"/>
              <a:t>1. Зайти на сайт конкурсу</a:t>
            </a:r>
            <a:r>
              <a:rPr lang="en-US" sz="10000" dirty="0" smtClean="0"/>
              <a:t> </a:t>
            </a:r>
            <a:r>
              <a:rPr lang="ru-RU" sz="10000" dirty="0" smtClean="0"/>
              <a:t>«</a:t>
            </a:r>
            <a:r>
              <a:rPr lang="uk-UA" sz="10000" dirty="0" smtClean="0"/>
              <a:t>Кенгуру» </a:t>
            </a:r>
          </a:p>
          <a:p>
            <a:pPr marL="0" indent="0" algn="ctr">
              <a:buNone/>
            </a:pPr>
            <a:r>
              <a:rPr lang="en-US" sz="10000" dirty="0" smtClean="0">
                <a:hlinkClick r:id="rId2"/>
              </a:rPr>
              <a:t>kangaroo.com.ua</a:t>
            </a:r>
            <a:r>
              <a:rPr lang="en-US" sz="10000" dirty="0" smtClean="0"/>
              <a:t> </a:t>
            </a:r>
            <a:endParaRPr lang="en-US" sz="10000" dirty="0" smtClean="0"/>
          </a:p>
          <a:p>
            <a:pPr marL="0" indent="0">
              <a:buNone/>
            </a:pPr>
            <a:r>
              <a:rPr lang="uk-UA" sz="10000" dirty="0" smtClean="0"/>
              <a:t>та перейти за посиланням із сторінки </a:t>
            </a:r>
          </a:p>
          <a:p>
            <a:pPr marL="0" indent="0" algn="r">
              <a:buNone/>
            </a:pPr>
            <a:r>
              <a:rPr lang="uk-UA" sz="10000" dirty="0" smtClean="0">
                <a:solidFill>
                  <a:srgbClr val="0070C0"/>
                </a:solidFill>
              </a:rPr>
              <a:t>НОВИНИ КОНКУРСУ </a:t>
            </a:r>
          </a:p>
          <a:p>
            <a:pPr marL="0" indent="0">
              <a:buNone/>
            </a:pPr>
            <a:endParaRPr lang="uk-UA" sz="10000" dirty="0" smtClean="0"/>
          </a:p>
          <a:p>
            <a:pPr marL="0" indent="0" algn="ctr">
              <a:buNone/>
            </a:pPr>
            <a:r>
              <a:rPr lang="uk-UA" sz="10000" dirty="0" smtClean="0"/>
              <a:t>або</a:t>
            </a:r>
          </a:p>
          <a:p>
            <a:pPr marL="0" indent="0" algn="ctr">
              <a:buNone/>
            </a:pPr>
            <a:endParaRPr lang="uk-UA" sz="10000" dirty="0" smtClean="0"/>
          </a:p>
          <a:p>
            <a:pPr marL="0" indent="0">
              <a:buNone/>
            </a:pPr>
            <a:r>
              <a:rPr lang="uk-UA" sz="10000" dirty="0" smtClean="0"/>
              <a:t>2. В командній стрічці набрати назву сайту для </a:t>
            </a:r>
            <a:r>
              <a:rPr lang="en-US" sz="10000" dirty="0" smtClean="0"/>
              <a:t>on-line</a:t>
            </a:r>
            <a:r>
              <a:rPr lang="uk-UA" sz="10000" dirty="0" smtClean="0"/>
              <a:t> проходження конкурсу </a:t>
            </a:r>
            <a:endParaRPr lang="uk-UA" sz="10000" dirty="0" smtClean="0"/>
          </a:p>
          <a:p>
            <a:pPr marL="0" indent="0" algn="ctr">
              <a:buNone/>
            </a:pPr>
            <a:r>
              <a:rPr lang="en-US" sz="10000" dirty="0" smtClean="0">
                <a:hlinkClick r:id="rId3"/>
              </a:rPr>
              <a:t>online.kangaroo.com.ua</a:t>
            </a:r>
            <a:endParaRPr lang="en-US" sz="10000" dirty="0" smtClean="0"/>
          </a:p>
          <a:p>
            <a:pPr marL="0" indent="0" algn="ctr">
              <a:buNone/>
            </a:pPr>
            <a:r>
              <a:rPr lang="en-US" sz="10000" dirty="0" smtClean="0"/>
              <a:t> </a:t>
            </a:r>
            <a:endParaRPr lang="en-US" sz="10000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021288"/>
            <a:ext cx="75723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Выгнутая вправо стрелка 4"/>
          <p:cNvSpPr/>
          <p:nvPr/>
        </p:nvSpPr>
        <p:spPr>
          <a:xfrm>
            <a:off x="7308304" y="5229200"/>
            <a:ext cx="864096" cy="12241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4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619512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uk-UA" sz="3000" dirty="0" smtClean="0"/>
              <a:t>Крок </a:t>
            </a:r>
            <a:r>
              <a:rPr lang="en-US" sz="3000" dirty="0" smtClean="0"/>
              <a:t>2</a:t>
            </a:r>
            <a:r>
              <a:rPr lang="uk-UA" sz="3000" dirty="0" smtClean="0"/>
              <a:t>   /Реєстрація на конкурс/</a:t>
            </a:r>
            <a:endParaRPr lang="uk-UA" sz="3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154026" cy="4226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84784"/>
            <a:ext cx="1302443" cy="34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08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8183880" cy="547504"/>
          </a:xfrm>
        </p:spPr>
        <p:txBody>
          <a:bodyPr>
            <a:normAutofit/>
          </a:bodyPr>
          <a:lstStyle/>
          <a:p>
            <a:r>
              <a:rPr lang="uk-UA" sz="2500" dirty="0" smtClean="0"/>
              <a:t>Зразок заповнення реєстраційної картки</a:t>
            </a:r>
            <a:endParaRPr lang="uk-UA" sz="25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1545431"/>
            <a:ext cx="7634913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03648" y="5085184"/>
            <a:ext cx="333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/>
              <a:t>.</a:t>
            </a:r>
            <a:endParaRPr lang="uk-UA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556792"/>
            <a:ext cx="1302443" cy="34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49080"/>
            <a:ext cx="3524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65104"/>
            <a:ext cx="3524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183880" cy="547504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/>
              <a:t>Можливі помилки при реєстрації</a:t>
            </a:r>
            <a:endParaRPr lang="uk-UA" sz="25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1628800"/>
            <a:ext cx="7527663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00808"/>
            <a:ext cx="1302443" cy="34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37112"/>
            <a:ext cx="3524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158" y="4653136"/>
            <a:ext cx="3524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uk-UA" sz="3000" dirty="0" smtClean="0"/>
              <a:t>Завершення реєстрації</a:t>
            </a:r>
            <a:endParaRPr lang="uk-UA" sz="3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600" y="1412776"/>
            <a:ext cx="745404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6" y="1454763"/>
            <a:ext cx="1302443" cy="34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500438"/>
            <a:ext cx="3524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375</TotalTime>
  <Words>214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Шановний учаснику Всеукраїнського етапу Міжнародного математичного конкурсу "Кенгуру 2023-2024"!</vt:lpstr>
      <vt:lpstr>Презентация PowerPoint</vt:lpstr>
      <vt:lpstr>Презентация PowerPoint</vt:lpstr>
      <vt:lpstr>Презентация PowerPoint</vt:lpstr>
      <vt:lpstr>Крок 1   /Початок роботи/</vt:lpstr>
      <vt:lpstr>Крок 2   /Реєстрація на конкурс/</vt:lpstr>
      <vt:lpstr>Зразок заповнення реєстраційної картки</vt:lpstr>
      <vt:lpstr>Можливі помилки при реєстрації</vt:lpstr>
      <vt:lpstr>Завершення реєстрації</vt:lpstr>
      <vt:lpstr>Крок 3   /Початок роботи/</vt:lpstr>
      <vt:lpstr>Крок 4   /Завершення роботи/</vt:lpstr>
      <vt:lpstr>/Завершення роботи/</vt:lpstr>
      <vt:lpstr>Крок 5   /код учасника/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Шановний учаснику конкурсу "Кенгуру 2020"!</dc:title>
  <dc:creator>ASD</dc:creator>
  <cp:lastModifiedBy>ASD</cp:lastModifiedBy>
  <cp:revision>28</cp:revision>
  <dcterms:created xsi:type="dcterms:W3CDTF">2020-05-11T16:05:37Z</dcterms:created>
  <dcterms:modified xsi:type="dcterms:W3CDTF">2023-12-04T15:25:43Z</dcterms:modified>
</cp:coreProperties>
</file>