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3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74" r:id="rId4"/>
    <p:sldId id="263" r:id="rId5"/>
    <p:sldId id="258" r:id="rId6"/>
    <p:sldId id="275" r:id="rId7"/>
    <p:sldId id="264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ctoria Kavara" initials="VK" lastIdx="1" clrIdx="0">
    <p:extLst>
      <p:ext uri="{19B8F6BF-5375-455C-9EA6-DF929625EA0E}">
        <p15:presenceInfo xmlns:p15="http://schemas.microsoft.com/office/powerpoint/2012/main" userId="Victoria Kava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A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889E61-63AE-4586-B2F5-431733E684C8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F588D-B78F-4AE4-AAF4-530EE6D65D92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5C36E-8BD3-4299-B7C6-67AB29790C92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0B08E-911F-4FF3-B7D2-8941E0A7497F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0813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20B08E-911F-4FF3-B7D2-8941E0A7497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20B08E-911F-4FF3-B7D2-8941E0A7497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20B08E-911F-4FF3-B7D2-8941E0A7497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985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57D7-BC15-451D-A9E7-BE6E5E94704D}" type="datetime1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0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68C4-BDBA-4A0D-BCE8-7C64E88D7272}" type="datetime1">
              <a:rPr lang="ru-RU" smtClean="0"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325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BDFA3-A5F1-4D1D-9EE6-0BBD72B5E215}" type="datetime1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479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6027-B82A-47B3-B2BF-A89EEE874365}" type="datetime1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675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568-4C7D-41F2-9DE9-84E4F7ABC73F}" type="datetime1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078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15354-FD00-49FE-8403-FDC9EDBA4AE2}" type="datetime1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033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89F1-F763-46F2-BA8F-774A86870556}" type="datetime1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096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AC7F-2D1D-4413-BC29-AC14ACF09447}" type="datetime1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451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7235-BE4F-485C-8A93-41A09C10C5FE}" type="datetime1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957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617C6-B47C-49CE-812E-540EEB4C9408}" type="datetime1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914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90C8-8EF5-4827-9B0A-816F2353FD79}" type="datetime1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02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5B42-48AD-40AB-A2DA-F13D494F8A99}" type="datetime1">
              <a:rPr lang="ru-RU" smtClean="0"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765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47B7-000A-48D2-91F9-140E127D5BC3}" type="datetime1">
              <a:rPr lang="ru-RU" smtClean="0"/>
              <a:t>19.10.2020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123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E60EF-3EE6-4F1A-A141-1551BE1DC45D}" type="datetime1">
              <a:rPr lang="ru-RU" smtClean="0"/>
              <a:t>19.10.2020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877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7282-2050-4C12-8CE8-BEE121BE795A}" type="datetime1">
              <a:rPr lang="ru-RU" smtClean="0"/>
              <a:t>19.10.2020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62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4B91-7285-45E3-9CE1-873FF068FBD1}" type="datetime1">
              <a:rPr lang="ru-RU" smtClean="0"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85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12F06-0600-4FCE-8743-B27818F60309}" type="datetime1">
              <a:rPr lang="ru-RU" smtClean="0"/>
              <a:t>19.10.2020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13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24E2BB8-D7BD-4FF5-BF0B-C2AC87E415A9}" type="datetime1">
              <a:rPr lang="ru-RU" smtClean="0"/>
              <a:t>19.10.2020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C348D08-DA72-4EF5-BA3B-3C601C05A8A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481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97" r="5018"/>
          <a:stretch>
            <a:fillRect/>
          </a:stretch>
        </p:blipFill>
        <p:spPr>
          <a:xfrm>
            <a:off x="4631852" y="2121408"/>
            <a:ext cx="3844636" cy="3732139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385455" y="109098"/>
            <a:ext cx="11000509" cy="2011414"/>
          </a:xfrm>
        </p:spPr>
        <p:txBody>
          <a:bodyPr/>
          <a:lstStyle/>
          <a:p>
            <a:pPr algn="ctr"/>
            <a:r>
              <a:rPr lang="uk-UA" b="1" dirty="0" smtClean="0"/>
              <a:t>Переробка шліфувальних шламів</a:t>
            </a:r>
            <a:endParaRPr lang="ru-RU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994072" y="5202238"/>
            <a:ext cx="4197928" cy="1655762"/>
          </a:xfrm>
        </p:spPr>
        <p:txBody>
          <a:bodyPr anchor="ctr">
            <a:noAutofit/>
          </a:bodyPr>
          <a:lstStyle/>
          <a:p>
            <a:pPr algn="ctr"/>
            <a:r>
              <a:rPr lang="uk-UA" sz="2800" dirty="0" err="1" smtClean="0"/>
              <a:t>Кавара</a:t>
            </a:r>
            <a:r>
              <a:rPr lang="uk-UA" sz="2800" dirty="0" smtClean="0"/>
              <a:t> Артем,</a:t>
            </a:r>
          </a:p>
          <a:p>
            <a:pPr algn="ctr"/>
            <a:r>
              <a:rPr lang="uk-UA" sz="2800" dirty="0" smtClean="0"/>
              <a:t>Волинська область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0371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9730" y="88899"/>
            <a:ext cx="10018713" cy="1752599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chemeClr val="tx1"/>
                </a:solidFill>
              </a:rPr>
              <a:t>Актуальність</a:t>
            </a:r>
            <a:r>
              <a:rPr lang="uk-UA" sz="4800" b="1" i="1" dirty="0" smtClean="0">
                <a:solidFill>
                  <a:schemeClr val="tx1"/>
                </a:solidFill>
              </a:rPr>
              <a:t> </a:t>
            </a:r>
            <a:r>
              <a:rPr lang="uk-UA" sz="4800" b="1" dirty="0" smtClean="0">
                <a:solidFill>
                  <a:schemeClr val="tx1"/>
                </a:solidFill>
              </a:rPr>
              <a:t>проблеми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14110" y="1468003"/>
            <a:ext cx="6677890" cy="4668982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На підприємствах з виробництва підшипників утворюється велика кількість відходів – шліфувального шламу.</a:t>
            </a:r>
          </a:p>
          <a:p>
            <a:pPr marL="0" indent="0" algn="just">
              <a:buNone/>
            </a:pP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Лише 3-5% цих відходів переробляють, що спричиняє великі втрати сировини, а також, через неправильне зберігання – забруднення біосфери.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2" t="1289" r="742" b="1289"/>
          <a:stretch>
            <a:fillRect/>
          </a:stretch>
        </p:blipFill>
        <p:spPr bwMode="auto">
          <a:xfrm>
            <a:off x="0" y="1966188"/>
            <a:ext cx="5791201" cy="3672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551167" cy="365125"/>
          </a:xfrm>
        </p:spPr>
        <p:txBody>
          <a:bodyPr/>
          <a:lstStyle/>
          <a:p>
            <a:fld id="{DC348D08-DA72-4EF5-BA3B-3C601C05A8A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91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0169" y="551331"/>
            <a:ext cx="10018713" cy="1187824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uk-UA" sz="4800" b="1" dirty="0" smtClean="0">
                <a:ln>
                  <a:noFill/>
                </a:ln>
                <a:solidFill>
                  <a:prstClr val="black"/>
                </a:solidFill>
                <a:ea typeface="+mn-ea"/>
                <a:cs typeface="+mn-cs"/>
              </a:rPr>
              <a:t>Мета дослідження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9045" y="1882995"/>
            <a:ext cx="10249837" cy="2855260"/>
          </a:xfrm>
        </p:spPr>
        <p:txBody>
          <a:bodyPr>
            <a:noAutofit/>
          </a:bodyPr>
          <a:lstStyle/>
          <a:p>
            <a:pPr indent="0" algn="ctr">
              <a:lnSpc>
                <a:spcPct val="150000"/>
              </a:lnSpc>
              <a:buNone/>
            </a:pPr>
            <a:r>
              <a:rPr lang="uk-UA" sz="3200" dirty="0" smtClean="0"/>
              <a:t>Вирішення проблеми утилізації шліфувальних шламових відходів шляхом отримання дрібнодисперсних порошкових матеріалів.</a:t>
            </a:r>
            <a:endParaRPr lang="ru-RU" sz="3200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551167" cy="365125"/>
          </a:xfrm>
        </p:spPr>
        <p:txBody>
          <a:bodyPr/>
          <a:lstStyle/>
          <a:p>
            <a:fld id="{DC348D08-DA72-4EF5-BA3B-3C601C05A8A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6881" y="127137"/>
            <a:ext cx="10018713" cy="1482436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chemeClr val="tx1"/>
                </a:solidFill>
              </a:rPr>
              <a:t>Завдання дослідження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4913" y="1488141"/>
            <a:ext cx="10266098" cy="3774140"/>
          </a:xfrm>
        </p:spPr>
        <p:txBody>
          <a:bodyPr anchor="ctr">
            <a:normAutofit/>
          </a:bodyPr>
          <a:lstStyle/>
          <a:p>
            <a:pPr algn="just">
              <a:spcAft>
                <a:spcPts val="1800"/>
              </a:spcAft>
            </a:pPr>
            <a:r>
              <a:rPr lang="uk-UA" sz="2800" dirty="0" err="1" smtClean="0"/>
              <a:t>Д</a:t>
            </a:r>
            <a:r>
              <a:rPr lang="ru-RU" sz="2800" dirty="0" err="1" smtClean="0">
                <a:solidFill>
                  <a:schemeClr val="tx1"/>
                </a:solidFill>
              </a:rPr>
              <a:t>ослідити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склад та </a:t>
            </a:r>
            <a:r>
              <a:rPr lang="ru-RU" sz="2800" dirty="0" err="1" smtClean="0">
                <a:solidFill>
                  <a:schemeClr val="tx1"/>
                </a:solidFill>
              </a:rPr>
              <a:t>властивості</a:t>
            </a:r>
            <a:r>
              <a:rPr lang="en-GB" sz="2800" dirty="0"/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шліфувального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шламу, </a:t>
            </a:r>
            <a:r>
              <a:rPr lang="ru-RU" sz="2800" dirty="0" err="1">
                <a:solidFill>
                  <a:schemeClr val="tx1"/>
                </a:solidFill>
              </a:rPr>
              <a:t>що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утворюється</a:t>
            </a:r>
            <a:r>
              <a:rPr lang="ru-RU" sz="2800" dirty="0">
                <a:solidFill>
                  <a:schemeClr val="tx1"/>
                </a:solidFill>
              </a:rPr>
              <a:t> на </a:t>
            </a:r>
            <a:r>
              <a:rPr lang="ru-RU" sz="2800" dirty="0" err="1">
                <a:solidFill>
                  <a:schemeClr val="tx1"/>
                </a:solidFill>
              </a:rPr>
              <a:t>підприємстві</a:t>
            </a:r>
            <a:r>
              <a:rPr lang="ru-RU" sz="2800" dirty="0">
                <a:solidFill>
                  <a:schemeClr val="tx1"/>
                </a:solidFill>
              </a:rPr>
              <a:t> „СКФ – </a:t>
            </a:r>
            <a:r>
              <a:rPr lang="ru-RU" sz="2800" dirty="0" err="1">
                <a:solidFill>
                  <a:schemeClr val="tx1"/>
                </a:solidFill>
              </a:rPr>
              <a:t>Україна</a:t>
            </a:r>
            <a:r>
              <a:rPr lang="ru-RU" sz="2800" dirty="0">
                <a:solidFill>
                  <a:schemeClr val="tx1"/>
                </a:solidFill>
              </a:rPr>
              <a:t>” (м. </a:t>
            </a:r>
            <a:r>
              <a:rPr lang="ru-RU" sz="2800" dirty="0" err="1">
                <a:solidFill>
                  <a:schemeClr val="tx1"/>
                </a:solidFill>
              </a:rPr>
              <a:t>Луцьк</a:t>
            </a:r>
            <a:r>
              <a:rPr lang="ru-RU" sz="2800" dirty="0" smtClean="0">
                <a:solidFill>
                  <a:schemeClr val="tx1"/>
                </a:solidFill>
              </a:rPr>
              <a:t>)</a:t>
            </a:r>
            <a:r>
              <a:rPr lang="uk-UA" sz="2800" dirty="0" smtClean="0"/>
              <a:t>.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endParaRPr lang="ru-RU" sz="2800" dirty="0">
              <a:solidFill>
                <a:schemeClr val="tx1"/>
              </a:solidFill>
            </a:endParaRPr>
          </a:p>
          <a:p>
            <a:pPr algn="just">
              <a:spcAft>
                <a:spcPts val="1800"/>
              </a:spcAft>
            </a:pPr>
            <a:r>
              <a:rPr lang="ru-RU" sz="2800" dirty="0" err="1" smtClean="0"/>
              <a:t>П</a:t>
            </a:r>
            <a:r>
              <a:rPr lang="ru-RU" sz="2800" dirty="0" err="1" smtClean="0">
                <a:solidFill>
                  <a:schemeClr val="tx1"/>
                </a:solidFill>
              </a:rPr>
              <a:t>роаналізувати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методи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його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переробки</a:t>
            </a:r>
            <a:r>
              <a:rPr lang="ru-RU" sz="2800" dirty="0" smtClean="0"/>
              <a:t>.</a:t>
            </a:r>
            <a:endParaRPr lang="ru-RU" sz="2800" dirty="0">
              <a:solidFill>
                <a:schemeClr val="tx1"/>
              </a:solidFill>
            </a:endParaRPr>
          </a:p>
          <a:p>
            <a:pPr algn="just">
              <a:spcAft>
                <a:spcPts val="1800"/>
              </a:spcAft>
            </a:pPr>
            <a:r>
              <a:rPr lang="ru-RU" sz="2800" dirty="0" err="1" smtClean="0">
                <a:solidFill>
                  <a:schemeClr val="tx1"/>
                </a:solidFill>
              </a:rPr>
              <a:t>Запропонувати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напрями</a:t>
            </a:r>
            <a:r>
              <a:rPr lang="ru-RU" sz="2800" dirty="0" smtClean="0">
                <a:solidFill>
                  <a:schemeClr val="tx1"/>
                </a:solidFill>
              </a:rPr>
              <a:t> повторного </a:t>
            </a:r>
            <a:r>
              <a:rPr lang="ru-RU" sz="2800" dirty="0" err="1">
                <a:solidFill>
                  <a:schemeClr val="tx1"/>
                </a:solidFill>
              </a:rPr>
              <a:t>використання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порошкових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продуктів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переробки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шламів</a:t>
            </a:r>
            <a:r>
              <a:rPr lang="ru-RU" sz="2800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551167" cy="365125"/>
          </a:xfrm>
        </p:spPr>
        <p:txBody>
          <a:bodyPr/>
          <a:lstStyle/>
          <a:p>
            <a:fld id="{DC348D08-DA72-4EF5-BA3B-3C601C05A8A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97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0999" y="0"/>
            <a:ext cx="10018713" cy="1752599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chemeClr val="tx1"/>
                </a:solidFill>
              </a:rPr>
              <a:t>Об’єкт дослідження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62400" y="1330037"/>
            <a:ext cx="4807927" cy="52370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u="sng" dirty="0" smtClean="0"/>
              <a:t>Шлам складається з:</a:t>
            </a:r>
          </a:p>
          <a:p>
            <a:r>
              <a:rPr lang="uk-UA" dirty="0" smtClean="0"/>
              <a:t>Металевої стружки сталей ШХ15, ШХ15СГ, ШХ9</a:t>
            </a:r>
          </a:p>
          <a:p>
            <a:r>
              <a:rPr lang="uk-UA" dirty="0" err="1" smtClean="0">
                <a:solidFill>
                  <a:schemeClr val="tx1"/>
                </a:solidFill>
              </a:rPr>
              <a:t>Мастильно</a:t>
            </a:r>
            <a:r>
              <a:rPr lang="uk-UA" dirty="0" smtClean="0">
                <a:solidFill>
                  <a:schemeClr val="tx1"/>
                </a:solidFill>
              </a:rPr>
              <a:t>-охолоджувальної рідини (МОР)</a:t>
            </a:r>
          </a:p>
          <a:p>
            <a:r>
              <a:rPr lang="uk-UA" dirty="0" smtClean="0"/>
              <a:t>Абразивів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uk-UA" u="sng" dirty="0" smtClean="0">
                <a:solidFill>
                  <a:schemeClr val="tx1"/>
                </a:solidFill>
              </a:rPr>
              <a:t>Фізичні властивості шламу: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Густина – 0,598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г/см</a:t>
            </a:r>
            <a:r>
              <a:rPr lang="uk-UA" baseline="30000" dirty="0" smtClean="0">
                <a:solidFill>
                  <a:schemeClr val="tx1"/>
                </a:solidFill>
                <a:latin typeface="+mj-lt"/>
                <a:ea typeface="Times New Roman" panose="02020603050405020304" pitchFamily="18" charset="0"/>
              </a:rPr>
              <a:t>3</a:t>
            </a:r>
            <a:endParaRPr lang="uk-UA" dirty="0" smtClean="0">
              <a:solidFill>
                <a:schemeClr val="tx1"/>
              </a:solidFill>
              <a:latin typeface="+mj-lt"/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Вологість – 2,3%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Висока пористість</a:t>
            </a:r>
            <a:endParaRPr lang="uk-UA" dirty="0"/>
          </a:p>
          <a:p>
            <a:endParaRPr lang="en-GB" dirty="0" smtClean="0">
              <a:solidFill>
                <a:schemeClr val="tx1"/>
              </a:solidFill>
            </a:endParaRPr>
          </a:p>
        </p:txBody>
      </p:sp>
      <p:pic>
        <p:nvPicPr>
          <p:cNvPr id="1026" name="Рисунок 7" descr="IMG_044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5" b="9019"/>
          <a:stretch>
            <a:fillRect/>
          </a:stretch>
        </p:blipFill>
        <p:spPr bwMode="auto">
          <a:xfrm>
            <a:off x="1424240" y="1330037"/>
            <a:ext cx="5232370" cy="329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84696" y="4779818"/>
            <a:ext cx="53719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/>
              <a:t>Зовнішній вигляд шліфувального шламу, отриманого на заводі «СКФ-Україна»</a:t>
            </a:r>
            <a:endParaRPr lang="ru-RU" sz="24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551167" cy="365125"/>
          </a:xfrm>
        </p:spPr>
        <p:txBody>
          <a:bodyPr/>
          <a:lstStyle/>
          <a:p>
            <a:fld id="{DC348D08-DA72-4EF5-BA3B-3C601C05A8A6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519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078" y="124691"/>
            <a:ext cx="10018713" cy="921327"/>
          </a:xfrm>
        </p:spPr>
        <p:txBody>
          <a:bodyPr>
            <a:normAutofit/>
          </a:bodyPr>
          <a:lstStyle/>
          <a:p>
            <a:r>
              <a:rPr lang="uk-UA" sz="4800" b="1" dirty="0" smtClean="0"/>
              <a:t>Апробація роботи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3564" y="685433"/>
            <a:ext cx="10823743" cy="2667000"/>
          </a:xfrm>
        </p:spPr>
        <p:txBody>
          <a:bodyPr>
            <a:normAutofit/>
          </a:bodyPr>
          <a:lstStyle/>
          <a:p>
            <a:r>
              <a:rPr lang="uk-UA" sz="3000" dirty="0" smtClean="0"/>
              <a:t>Всеукраїнський етап Міжнародної конференції «</a:t>
            </a:r>
            <a:r>
              <a:rPr lang="en-GB" sz="3000" dirty="0" smtClean="0"/>
              <a:t>ICYS-2018</a:t>
            </a:r>
            <a:r>
              <a:rPr lang="uk-UA" sz="3000" dirty="0" smtClean="0"/>
              <a:t>» – ІІІ місце</a:t>
            </a:r>
          </a:p>
          <a:p>
            <a:r>
              <a:rPr lang="uk-UA" sz="3000" dirty="0"/>
              <a:t>Всеукраїнський </a:t>
            </a:r>
            <a:r>
              <a:rPr lang="uk-UA" sz="3000" dirty="0" smtClean="0"/>
              <a:t>етап конкурсу «</a:t>
            </a:r>
            <a:r>
              <a:rPr lang="en-GB" sz="3000" dirty="0" smtClean="0"/>
              <a:t>Intel-Eco Ukraine</a:t>
            </a:r>
            <a:r>
              <a:rPr lang="uk-UA" sz="3000" dirty="0" smtClean="0"/>
              <a:t>»</a:t>
            </a:r>
            <a:r>
              <a:rPr lang="en-GB" sz="3000" dirty="0" smtClean="0"/>
              <a:t> - III </a:t>
            </a:r>
            <a:r>
              <a:rPr lang="uk-UA" sz="3000" dirty="0" smtClean="0"/>
              <a:t>місце</a:t>
            </a: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551167" cy="365125"/>
          </a:xfrm>
        </p:spPr>
        <p:txBody>
          <a:bodyPr/>
          <a:lstStyle/>
          <a:p>
            <a:fld id="{DC348D08-DA72-4EF5-BA3B-3C601C05A8A6}" type="slidenum">
              <a:rPr lang="ru-RU" smtClean="0"/>
              <a:pPr/>
              <a:t>6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569" y="3056567"/>
            <a:ext cx="4905359" cy="347025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310" y="3116539"/>
            <a:ext cx="4900393" cy="3675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778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0717" y="408709"/>
            <a:ext cx="10172988" cy="865909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chemeClr val="tx1"/>
                </a:solidFill>
              </a:rPr>
              <a:t>Висновки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580717" y="1274618"/>
            <a:ext cx="9992878" cy="4765963"/>
          </a:xfrm>
        </p:spPr>
        <p:txBody>
          <a:bodyPr>
            <a:noAutofit/>
          </a:bodyPr>
          <a:lstStyle/>
          <a:p>
            <a:r>
              <a:rPr lang="ru-RU" sz="2800" dirty="0" err="1" smtClean="0"/>
              <a:t>Проаналізовані</a:t>
            </a:r>
            <a:r>
              <a:rPr lang="ru-RU" sz="2800" dirty="0" smtClean="0"/>
              <a:t> </a:t>
            </a:r>
            <a:r>
              <a:rPr lang="ru-RU" sz="2800" dirty="0" err="1" smtClean="0"/>
              <a:t>технології</a:t>
            </a:r>
            <a:r>
              <a:rPr lang="ru-RU" sz="2800" dirty="0" smtClean="0"/>
              <a:t> </a:t>
            </a:r>
            <a:r>
              <a:rPr lang="ru-RU" sz="2800" dirty="0" err="1" smtClean="0"/>
              <a:t>рециклювання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шліфувальних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шламів</a:t>
            </a:r>
            <a:r>
              <a:rPr lang="ru-RU" sz="2800" dirty="0" smtClean="0"/>
              <a:t> </a:t>
            </a:r>
            <a:r>
              <a:rPr lang="ru-RU" sz="2800" dirty="0" err="1" smtClean="0"/>
              <a:t>дають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можливість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отримати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нові</a:t>
            </a:r>
            <a:r>
              <a:rPr lang="ru-RU" sz="2800" dirty="0" smtClean="0"/>
              <a:t> </a:t>
            </a:r>
            <a:r>
              <a:rPr lang="ru-RU" sz="2800" dirty="0" err="1" smtClean="0"/>
              <a:t>матеріали</a:t>
            </a:r>
            <a:r>
              <a:rPr lang="ru-RU" sz="2800" dirty="0" smtClean="0"/>
              <a:t>. </a:t>
            </a:r>
          </a:p>
          <a:p>
            <a:r>
              <a:rPr lang="ru-RU" sz="2800" dirty="0" err="1" smtClean="0"/>
              <a:t>Ціна</a:t>
            </a:r>
            <a:r>
              <a:rPr lang="ru-RU" sz="2800" dirty="0" smtClean="0"/>
              <a:t> </a:t>
            </a:r>
            <a:r>
              <a:rPr lang="ru-RU" sz="2800" dirty="0" err="1" smtClean="0"/>
              <a:t>порошків</a:t>
            </a:r>
            <a:r>
              <a:rPr lang="ru-RU" sz="2800" dirty="0" smtClean="0"/>
              <a:t> з </a:t>
            </a:r>
            <a:r>
              <a:rPr lang="ru-RU" sz="2800" dirty="0" err="1" smtClean="0"/>
              <a:t>металовідходів</a:t>
            </a:r>
            <a:r>
              <a:rPr lang="ru-RU" sz="2800" dirty="0" smtClean="0"/>
              <a:t> </a:t>
            </a:r>
            <a:r>
              <a:rPr lang="ru-RU" sz="2800" dirty="0" err="1" smtClean="0"/>
              <a:t>шліфувального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виробництва</a:t>
            </a:r>
            <a:r>
              <a:rPr lang="ru-RU" sz="2800" dirty="0" smtClean="0"/>
              <a:t> на 25...30% </a:t>
            </a:r>
            <a:r>
              <a:rPr lang="ru-RU" sz="2800" dirty="0" err="1" smtClean="0"/>
              <a:t>нижча</a:t>
            </a:r>
            <a:r>
              <a:rPr lang="ru-RU" sz="2800" dirty="0" smtClean="0"/>
              <a:t> </a:t>
            </a:r>
            <a:r>
              <a:rPr lang="ru-RU" sz="2800" dirty="0" err="1" smtClean="0"/>
              <a:t>ціни</a:t>
            </a:r>
            <a:r>
              <a:rPr lang="ru-RU" sz="2800" dirty="0" smtClean="0"/>
              <a:t> </a:t>
            </a:r>
            <a:r>
              <a:rPr lang="ru-RU" sz="2800" dirty="0" err="1" smtClean="0"/>
              <a:t>стандартних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порошків</a:t>
            </a:r>
            <a:r>
              <a:rPr lang="ru-RU" sz="2800" dirty="0" smtClean="0"/>
              <a:t> </a:t>
            </a:r>
            <a:r>
              <a:rPr lang="ru-RU" sz="2800" dirty="0" err="1" smtClean="0"/>
              <a:t>заліза</a:t>
            </a:r>
            <a:r>
              <a:rPr lang="ru-RU" sz="2800" dirty="0" smtClean="0"/>
              <a:t> та </a:t>
            </a:r>
            <a:r>
              <a:rPr lang="ru-RU" sz="2800" dirty="0" err="1" smtClean="0"/>
              <a:t>сталі</a:t>
            </a:r>
            <a:r>
              <a:rPr lang="ru-RU" sz="2800" dirty="0" smtClean="0"/>
              <a:t>. </a:t>
            </a:r>
          </a:p>
          <a:p>
            <a:r>
              <a:rPr lang="ru-RU" sz="2800" dirty="0" err="1" smtClean="0"/>
              <a:t>Перспективним</a:t>
            </a:r>
            <a:r>
              <a:rPr lang="ru-RU" sz="2800" dirty="0" smtClean="0"/>
              <a:t> є </a:t>
            </a:r>
            <a:r>
              <a:rPr lang="ru-RU" sz="2800" dirty="0" err="1" smtClean="0"/>
              <a:t>використання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отриманих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наночастинок</a:t>
            </a:r>
            <a:r>
              <a:rPr lang="ru-RU" sz="2800" dirty="0" smtClean="0"/>
              <a:t> у </a:t>
            </a:r>
            <a:r>
              <a:rPr lang="ru-RU" sz="2800" dirty="0" err="1" smtClean="0"/>
              <a:t>різних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галузях</a:t>
            </a:r>
            <a:r>
              <a:rPr lang="ru-RU" sz="2800" dirty="0" smtClean="0"/>
              <a:t>: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</a:t>
            </a:r>
            <a:r>
              <a:rPr lang="ru-RU" sz="2800" dirty="0" err="1" smtClean="0"/>
              <a:t>медицини</a:t>
            </a:r>
            <a:r>
              <a:rPr lang="ru-RU" sz="2800" dirty="0" smtClean="0"/>
              <a:t> до 3</a:t>
            </a:r>
            <a:r>
              <a:rPr lang="en-US" sz="2800" dirty="0" smtClean="0"/>
              <a:t>D-</a:t>
            </a:r>
            <a:r>
              <a:rPr lang="ru-RU" sz="2800" dirty="0" err="1" smtClean="0"/>
              <a:t>принтерів</a:t>
            </a:r>
            <a:r>
              <a:rPr lang="ru-RU" sz="2800" dirty="0" smtClean="0"/>
              <a:t>.</a:t>
            </a:r>
          </a:p>
          <a:p>
            <a:r>
              <a:rPr lang="uk-UA" sz="2800" dirty="0" smtClean="0"/>
              <a:t>Створено інтернет-сайт, присвячений проблемі</a:t>
            </a:r>
            <a:r>
              <a:rPr lang="en-GB" sz="2800" dirty="0" smtClean="0"/>
              <a:t> </a:t>
            </a:r>
            <a:r>
              <a:rPr lang="uk-UA" sz="2800" dirty="0" smtClean="0"/>
              <a:t>переробки шламів.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551167" cy="365125"/>
          </a:xfrm>
        </p:spPr>
        <p:txBody>
          <a:bodyPr/>
          <a:lstStyle/>
          <a:p>
            <a:fld id="{DC348D08-DA72-4EF5-BA3B-3C601C05A8A6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579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 smtClean="0"/>
              <a:t>Дякую за увагу!</a:t>
            </a:r>
            <a:endParaRPr lang="ru-RU" sz="4800" b="1" dirty="0"/>
          </a:p>
        </p:txBody>
      </p:sp>
      <p:pic>
        <p:nvPicPr>
          <p:cNvPr id="4" name="Содержимое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567" y="2438399"/>
            <a:ext cx="3124200" cy="3124200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551167" cy="365125"/>
          </a:xfrm>
        </p:spPr>
        <p:txBody>
          <a:bodyPr/>
          <a:lstStyle/>
          <a:p>
            <a:fld id="{DC348D08-DA72-4EF5-BA3B-3C601C05A8A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9374</TotalTime>
  <Words>235</Words>
  <Application>Microsoft Office PowerPoint</Application>
  <PresentationFormat>Широкий екран</PresentationFormat>
  <Paragraphs>42</Paragraphs>
  <Slides>8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Параллакс</vt:lpstr>
      <vt:lpstr>Переробка шліфувальних шламів</vt:lpstr>
      <vt:lpstr>Актуальність проблеми</vt:lpstr>
      <vt:lpstr>Мета дослідження</vt:lpstr>
      <vt:lpstr>Завдання дослідження</vt:lpstr>
      <vt:lpstr>Об’єкт дослідження</vt:lpstr>
      <vt:lpstr>Апробація роботи</vt:lpstr>
      <vt:lpstr>Висновки</vt:lpstr>
      <vt:lpstr>Дякую за увагу!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Переробка шліфувальних шламів</dc:title>
  <dc:creator>Victoria Kavara</dc:creator>
  <cp:lastModifiedBy>Olena</cp:lastModifiedBy>
  <cp:revision>52</cp:revision>
  <dcterms:created xsi:type="dcterms:W3CDTF">2017-12-18T14:47:29Z</dcterms:created>
  <dcterms:modified xsi:type="dcterms:W3CDTF">2020-10-19T13:40:11Z</dcterms:modified>
</cp:coreProperties>
</file>